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564" r:id="rId2"/>
    <p:sldId id="516" r:id="rId3"/>
    <p:sldId id="551" r:id="rId4"/>
    <p:sldId id="536" r:id="rId5"/>
    <p:sldId id="537" r:id="rId6"/>
    <p:sldId id="561" r:id="rId7"/>
    <p:sldId id="562" r:id="rId8"/>
    <p:sldId id="271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584" autoAdjust="0"/>
    <p:restoredTop sz="92683"/>
  </p:normalViewPr>
  <p:slideViewPr>
    <p:cSldViewPr snapToGrid="0" snapToObjects="1">
      <p:cViewPr varScale="1">
        <p:scale>
          <a:sx n="58" d="100"/>
          <a:sy n="58" d="100"/>
        </p:scale>
        <p:origin x="972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C97DA2-CF9B-0548-89BC-41DD59467B85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DEBF2-CC02-1548-9470-B528E3625D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4983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A9530D08-FCBC-2442-8AF0-6F57396B26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70219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FB2A54-FC40-FE44-B3CA-E2D3E1BD24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F84A88-7E80-B240-B1D0-E6162EFB8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527806"/>
            <a:ext cx="2743200" cy="365125"/>
          </a:xfrm>
          <a:prstGeom prst="rect">
            <a:avLst/>
          </a:prstGeom>
        </p:spPr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DBDC0EF-082B-474B-8CA4-98454AF4AEBA}"/>
              </a:ext>
            </a:extLst>
          </p:cNvPr>
          <p:cNvSpPr/>
          <p:nvPr userDrawn="1"/>
        </p:nvSpPr>
        <p:spPr>
          <a:xfrm>
            <a:off x="9982200" y="242888"/>
            <a:ext cx="2062163" cy="1714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375D6A4-DD0F-A54E-8615-5D0133DAE6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2252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03BDEBF7-FA97-0741-A594-97BCE55D766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183274" y="242888"/>
            <a:ext cx="1825452" cy="1333141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FC41CAC8-26EE-AD4F-92B7-481D2D348569}"/>
              </a:ext>
            </a:extLst>
          </p:cNvPr>
          <p:cNvSpPr/>
          <p:nvPr userDrawn="1"/>
        </p:nvSpPr>
        <p:spPr>
          <a:xfrm>
            <a:off x="4857750" y="1417708"/>
            <a:ext cx="24765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KW" sz="1600" b="1" dirty="0">
                <a:solidFill>
                  <a:schemeClr val="accent1">
                    <a:lumMod val="75000"/>
                  </a:schemeClr>
                </a:solidFill>
              </a:rPr>
              <a:t>أكاديمية آيات للعلوم الإسلامية </a:t>
            </a:r>
            <a:endParaRPr lang="en-US" sz="16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1122BF2-C2B8-FA49-843E-12C8E5D64BD1}"/>
              </a:ext>
            </a:extLst>
          </p:cNvPr>
          <p:cNvSpPr txBox="1"/>
          <p:nvPr userDrawn="1"/>
        </p:nvSpPr>
        <p:spPr>
          <a:xfrm>
            <a:off x="0" y="1791401"/>
            <a:ext cx="12192000" cy="369332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0"/>
            <a:r>
              <a:rPr lang="en-CA" sz="1800" b="1" dirty="0"/>
              <a:t>LNG 562E – Arabic Curriculum – Lecture No. </a:t>
            </a:r>
            <a:r>
              <a:rPr lang="en-US" sz="1800" b="1" dirty="0"/>
              <a:t>7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4266752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432FA-8667-4446-A71D-C97A83700C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910346-13AE-AC46-BB14-BD42A0147E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600"/>
            </a:lvl1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F3B3C2-584D-B04F-9C08-AEBABB5984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48785F-521D-0C44-8EE3-2CFF92EC97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527806"/>
            <a:ext cx="2743200" cy="365125"/>
          </a:xfrm>
          <a:prstGeom prst="rect">
            <a:avLst/>
          </a:prstGeom>
        </p:spPr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6942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D92CDF-C717-7044-AA4A-5150F84989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10F1A3-EE6B-B643-8A96-7EB5355F43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2EA2A2-1905-F64F-A921-98677409C73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B12FB8-D1DA-5C42-865C-4E2AF1F548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527806"/>
            <a:ext cx="2743200" cy="365125"/>
          </a:xfrm>
          <a:prstGeom prst="rect">
            <a:avLst/>
          </a:prstGeom>
        </p:spPr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11875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93EAE3-61A7-F749-875E-C4F204A1FF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690A70-3233-6345-B755-997D04AE38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F07842-B9FF-AE49-814C-4AD1A5B0F3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BCD8A8-3C59-E545-B02E-2C1655DF821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882D9E-F43F-D44C-82D8-8DC2B412D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527806"/>
            <a:ext cx="2743200" cy="365125"/>
          </a:xfrm>
          <a:prstGeom prst="rect">
            <a:avLst/>
          </a:prstGeom>
        </p:spPr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00317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8C3363-FA41-1940-8E68-047776A85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131B48-0769-F746-A5E4-D04C2A776A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3771C5-36C7-4348-94E9-B488F912ED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54492BF-37AF-F14B-92DB-45CF3B7B0B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C2C5698-46FB-3D46-A19E-E67525E4FEA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117F8ED-C600-CB41-A494-4CC0D8ACAE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5487123-0779-FB4A-827B-51AC31926F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527806"/>
            <a:ext cx="2743200" cy="365125"/>
          </a:xfrm>
          <a:prstGeom prst="rect">
            <a:avLst/>
          </a:prstGeom>
        </p:spPr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4849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3DA3E6-AEA3-B54D-9374-6AE6FBDBA2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04D16E0-8AC1-FB48-892C-65E7457A162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36B769-975D-F442-93E9-0CEA334537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527806"/>
            <a:ext cx="2743200" cy="365125"/>
          </a:xfrm>
          <a:prstGeom prst="rect">
            <a:avLst/>
          </a:prstGeom>
        </p:spPr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8877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5A3B0DD-3463-5344-B094-815387B4293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EC7B5A-ACA7-1149-B4B9-6FC902D09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527806"/>
            <a:ext cx="2743200" cy="365125"/>
          </a:xfrm>
          <a:prstGeom prst="rect">
            <a:avLst/>
          </a:prstGeom>
        </p:spPr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2041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E692AF-27A0-C249-800F-C129E9BB1A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F05945-3F90-1F41-8D50-86FDDCDDFA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5FF419-5B04-CA4D-B134-92D8E45F29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027EFE-F754-E54E-92CC-853C3A3E384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C53744-71D3-DE4B-85B7-2122B010BB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527806"/>
            <a:ext cx="2743200" cy="365125"/>
          </a:xfrm>
          <a:prstGeom prst="rect">
            <a:avLst/>
          </a:prstGeom>
        </p:spPr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3603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8B656-7A5A-F843-9502-BFA3B1FFB8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D43EA3C-67FA-964E-9DB0-ED8DEA2F977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A2A11A-2029-3640-9DD4-B7D24EDA76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4D85BC-44AD-2443-953B-FAF3B3FEC7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BBF23B-F646-BF47-AE26-9F9D9402C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527806"/>
            <a:ext cx="2743200" cy="365125"/>
          </a:xfrm>
          <a:prstGeom prst="rect">
            <a:avLst/>
          </a:prstGeom>
        </p:spPr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81495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0DF3F3-9817-DF45-9720-EC62753AD3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39DE9E-49B4-5245-8859-91B7E5EA2D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2670A9-CBAB-2C49-950E-5B31284F2D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E9C57E-F3D0-124E-BE46-E8D0BC6F51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527806"/>
            <a:ext cx="2743200" cy="365125"/>
          </a:xfrm>
          <a:prstGeom prst="rect">
            <a:avLst/>
          </a:prstGeom>
        </p:spPr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9004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E7EF1F6-BFC8-E54B-BD75-AD0467B4D7A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CEC5120-FFD1-DF48-80C8-000736276E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E515DF-717B-B242-AE59-FBFEC115EAF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ACAEFF-B8AB-074B-AAD7-B40D9E5BE1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527806"/>
            <a:ext cx="2743200" cy="365125"/>
          </a:xfrm>
          <a:prstGeom prst="rect">
            <a:avLst/>
          </a:prstGeom>
        </p:spPr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8752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5AA4472B-77C3-C84F-B148-9A6105B11873}"/>
              </a:ext>
            </a:extLst>
          </p:cNvPr>
          <p:cNvSpPr txBox="1"/>
          <p:nvPr userDrawn="1"/>
        </p:nvSpPr>
        <p:spPr>
          <a:xfrm>
            <a:off x="1" y="6519446"/>
            <a:ext cx="12192000" cy="369332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KW" sz="1800" b="1" dirty="0"/>
              <a:t>أكاديمية آيات للعلوم الإسلامية      </a:t>
            </a:r>
            <a:r>
              <a:rPr lang="en-US" sz="1600" dirty="0"/>
              <a:t>www.ayaatacademy.ca     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7DDCA45-CB87-4846-A6A1-55A1929CB6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0F31F4-BF77-CA4D-AD13-C0EF018F7E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7A79718-0341-3243-9AE1-3D0C2DA74180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0069186" y="230188"/>
            <a:ext cx="1825452" cy="133314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D8A766A-995A-9C41-BF6C-E3EBFD67ED69}"/>
              </a:ext>
            </a:extLst>
          </p:cNvPr>
          <p:cNvSpPr/>
          <p:nvPr userDrawn="1"/>
        </p:nvSpPr>
        <p:spPr>
          <a:xfrm>
            <a:off x="9743662" y="1405008"/>
            <a:ext cx="24765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KW" sz="1600" b="1" dirty="0">
                <a:solidFill>
                  <a:schemeClr val="accent1">
                    <a:lumMod val="75000"/>
                  </a:schemeClr>
                </a:solidFill>
              </a:rPr>
              <a:t>أكاديمية آيات للعلوم الإسلامية </a:t>
            </a:r>
            <a:endParaRPr lang="en-US" sz="16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E9E67BA-27E2-48AA-8CDB-96585382D743}"/>
              </a:ext>
            </a:extLst>
          </p:cNvPr>
          <p:cNvSpPr txBox="1"/>
          <p:nvPr userDrawn="1"/>
        </p:nvSpPr>
        <p:spPr>
          <a:xfrm>
            <a:off x="43538" y="0"/>
            <a:ext cx="175260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EG" sz="2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نحن والغرب</a:t>
            </a:r>
            <a:endParaRPr lang="en-US" sz="22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 rtl="1"/>
            <a:r>
              <a:rPr lang="ar-EG" sz="2200" b="0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يوسف القرضاوي</a:t>
            </a:r>
            <a:endParaRPr lang="en-US" sz="2200" b="0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795824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50000"/>
        </a:lnSpc>
        <a:spcBef>
          <a:spcPts val="1000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906E16CA-D43B-2F4C-BC4D-04EF49E90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527806"/>
            <a:ext cx="2743200" cy="365125"/>
          </a:xfrm>
        </p:spPr>
        <p:txBody>
          <a:bodyPr/>
          <a:lstStyle/>
          <a:p>
            <a:fld id="{C8784B88-F3D9-6A4F-9660-1A0A1E561ED7}" type="slidenum">
              <a:rPr lang="en-US" smtClean="0"/>
              <a:t>1</a:t>
            </a:fld>
            <a:endParaRPr lang="en-US" dirty="0"/>
          </a:p>
        </p:txBody>
      </p:sp>
      <p:sp>
        <p:nvSpPr>
          <p:cNvPr id="5" name="TextBox 1">
            <a:extLst>
              <a:ext uri="{FF2B5EF4-FFF2-40B4-BE49-F238E27FC236}">
                <a16:creationId xmlns:a16="http://schemas.microsoft.com/office/drawing/2014/main" id="{480289C7-7A72-4919-9BE7-CD34BCA7D80F}"/>
              </a:ext>
            </a:extLst>
          </p:cNvPr>
          <p:cNvSpPr txBox="1"/>
          <p:nvPr/>
        </p:nvSpPr>
        <p:spPr>
          <a:xfrm>
            <a:off x="437002" y="2186053"/>
            <a:ext cx="1131799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EG" sz="9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الحلقة الثانية:</a:t>
            </a:r>
          </a:p>
          <a:p>
            <a:pPr algn="ctr" rtl="1"/>
            <a:r>
              <a:rPr lang="ar-EG" sz="96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لندن (1)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EG" sz="9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kumimoji="0" lang="ar-EG" sz="9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 </a:t>
            </a:r>
            <a:r>
              <a:rPr kumimoji="0" lang="ar-EG" sz="6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ص 97 - 137</a:t>
            </a:r>
            <a:endParaRPr kumimoji="0" lang="en-US" sz="6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05761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B991503-50AB-449F-9659-6BE4B7A3EC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9843" y="0"/>
            <a:ext cx="8032314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9044E7D-07E9-428A-8736-1FDBAA631A23}"/>
              </a:ext>
            </a:extLst>
          </p:cNvPr>
          <p:cNvSpPr/>
          <p:nvPr/>
        </p:nvSpPr>
        <p:spPr>
          <a:xfrm>
            <a:off x="2280492" y="3767773"/>
            <a:ext cx="7491470" cy="71609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651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6959C98-3CE5-4EBB-B76A-0549AB9090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4038" y="1696598"/>
            <a:ext cx="12260076" cy="3464804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3A2AB53-1F54-4522-B2C8-874E2A30B1A7}"/>
              </a:ext>
            </a:extLst>
          </p:cNvPr>
          <p:cNvSpPr/>
          <p:nvPr/>
        </p:nvSpPr>
        <p:spPr>
          <a:xfrm>
            <a:off x="-34038" y="2580702"/>
            <a:ext cx="12226038" cy="859315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4861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E817973-F73E-40A1-99F5-1AE45FE3ED0A}"/>
              </a:ext>
            </a:extLst>
          </p:cNvPr>
          <p:cNvSpPr txBox="1"/>
          <p:nvPr/>
        </p:nvSpPr>
        <p:spPr>
          <a:xfrm>
            <a:off x="0" y="6389017"/>
            <a:ext cx="24678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EG" sz="24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ص127 </a:t>
            </a:r>
            <a:endParaRPr lang="en-US" sz="24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B48C5181-D812-400C-9EC0-8979911BD38A}"/>
              </a:ext>
            </a:extLst>
          </p:cNvPr>
          <p:cNvGrpSpPr/>
          <p:nvPr/>
        </p:nvGrpSpPr>
        <p:grpSpPr>
          <a:xfrm>
            <a:off x="0" y="799657"/>
            <a:ext cx="12192000" cy="1667184"/>
            <a:chOff x="0" y="799657"/>
            <a:chExt cx="12192000" cy="1667184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1A6FAC4D-F73E-4C03-9981-21E37F3646C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799657"/>
              <a:ext cx="12192000" cy="1667184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FBC17535-178D-428D-9622-3A121BFD34FF}"/>
                </a:ext>
              </a:extLst>
            </p:cNvPr>
            <p:cNvSpPr/>
            <p:nvPr/>
          </p:nvSpPr>
          <p:spPr>
            <a:xfrm>
              <a:off x="11237205" y="881349"/>
              <a:ext cx="954795" cy="69406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6ED3500A-EFFD-4FA1-8C3D-748171013C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1307" y="2617926"/>
            <a:ext cx="10269383" cy="3620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7088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E817973-F73E-40A1-99F5-1AE45FE3ED0A}"/>
              </a:ext>
            </a:extLst>
          </p:cNvPr>
          <p:cNvSpPr txBox="1"/>
          <p:nvPr/>
        </p:nvSpPr>
        <p:spPr>
          <a:xfrm>
            <a:off x="0" y="6389017"/>
            <a:ext cx="24678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EG" sz="24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ص128 </a:t>
            </a:r>
            <a:endParaRPr lang="en-US" sz="24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4DFA602-585D-4A08-82E0-33A0822C65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0129" y="1046603"/>
            <a:ext cx="12252258" cy="88685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0B72A37-5838-4508-81EF-6F679A6CA5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3542" y="2350213"/>
            <a:ext cx="7564916" cy="4338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40293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E817973-F73E-40A1-99F5-1AE45FE3ED0A}"/>
              </a:ext>
            </a:extLst>
          </p:cNvPr>
          <p:cNvSpPr txBox="1"/>
          <p:nvPr/>
        </p:nvSpPr>
        <p:spPr>
          <a:xfrm>
            <a:off x="0" y="6389017"/>
            <a:ext cx="24678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EG" sz="24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ص128 </a:t>
            </a:r>
            <a:endParaRPr lang="en-US" sz="24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9C23ABE-A28C-4C84-94FE-6EA6386D68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3809" y="1065492"/>
            <a:ext cx="9364382" cy="62873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9165D63-26F1-478B-8AB2-1332B4C067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5598" y="1972769"/>
            <a:ext cx="10240804" cy="4058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89835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E817973-F73E-40A1-99F5-1AE45FE3ED0A}"/>
              </a:ext>
            </a:extLst>
          </p:cNvPr>
          <p:cNvSpPr txBox="1"/>
          <p:nvPr/>
        </p:nvSpPr>
        <p:spPr>
          <a:xfrm>
            <a:off x="0" y="6389017"/>
            <a:ext cx="24678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EG" sz="24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ص131 </a:t>
            </a:r>
            <a:endParaRPr lang="en-US" sz="24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EB336F3-5A05-459D-87F2-1D6666A548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7468" y="533700"/>
            <a:ext cx="6897063" cy="59063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95D2412-D4A6-4314-8A3E-B78A3C79FA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3677" y="2395393"/>
            <a:ext cx="10364646" cy="2067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09549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023CB45-434C-144E-9030-33EA9BC122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8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C603F22-8B5C-494F-88CF-E204883308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3495" y="920663"/>
            <a:ext cx="7525011" cy="5016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8603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514</TotalTime>
  <Words>18</Words>
  <Application>Microsoft Office PowerPoint</Application>
  <PresentationFormat>Widescreen</PresentationFormat>
  <Paragraphs>9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Sakkal Majalla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Amro Ibrahim</dc:creator>
  <cp:lastModifiedBy>Dr. Ehab ATTA</cp:lastModifiedBy>
  <cp:revision>112</cp:revision>
  <dcterms:created xsi:type="dcterms:W3CDTF">2020-09-13T16:40:33Z</dcterms:created>
  <dcterms:modified xsi:type="dcterms:W3CDTF">2026-10-17T18:51:54Z</dcterms:modified>
</cp:coreProperties>
</file>