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73" r:id="rId2"/>
    <p:sldId id="516" r:id="rId3"/>
    <p:sldId id="552" r:id="rId4"/>
    <p:sldId id="564" r:id="rId5"/>
    <p:sldId id="565" r:id="rId6"/>
    <p:sldId id="566" r:id="rId7"/>
    <p:sldId id="567" r:id="rId8"/>
    <p:sldId id="568" r:id="rId9"/>
    <p:sldId id="553" r:id="rId10"/>
    <p:sldId id="515" r:id="rId11"/>
    <p:sldId id="575" r:id="rId12"/>
    <p:sldId id="27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84" autoAdjust="0"/>
    <p:restoredTop sz="92683"/>
  </p:normalViewPr>
  <p:slideViewPr>
    <p:cSldViewPr snapToGrid="0" snapToObjects="1">
      <p:cViewPr varScale="1">
        <p:scale>
          <a:sx n="58" d="100"/>
          <a:sy n="58" d="100"/>
        </p:scale>
        <p:origin x="97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97DA2-CF9B-0548-89BC-41DD59467B85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DEBF2-CC02-1548-9470-B528E3625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498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9530D08-FCBC-2442-8AF0-6F57396B26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0219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B2A54-FC40-FE44-B3CA-E2D3E1BD24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84A88-7E80-B240-B1D0-E6162EFB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BDC0EF-082B-474B-8CA4-98454AF4AEBA}"/>
              </a:ext>
            </a:extLst>
          </p:cNvPr>
          <p:cNvSpPr/>
          <p:nvPr userDrawn="1"/>
        </p:nvSpPr>
        <p:spPr>
          <a:xfrm>
            <a:off x="9982200" y="242888"/>
            <a:ext cx="2062163" cy="1714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75D6A4-DD0F-A54E-8615-5D0133DAE6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2252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3BDEBF7-FA97-0741-A594-97BCE55D76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83274" y="242888"/>
            <a:ext cx="1825452" cy="133314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C41CAC8-26EE-AD4F-92B7-481D2D348569}"/>
              </a:ext>
            </a:extLst>
          </p:cNvPr>
          <p:cNvSpPr/>
          <p:nvPr userDrawn="1"/>
        </p:nvSpPr>
        <p:spPr>
          <a:xfrm>
            <a:off x="4857750" y="14177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122BF2-C2B8-FA49-843E-12C8E5D64BD1}"/>
              </a:ext>
            </a:extLst>
          </p:cNvPr>
          <p:cNvSpPr txBox="1"/>
          <p:nvPr userDrawn="1"/>
        </p:nvSpPr>
        <p:spPr>
          <a:xfrm>
            <a:off x="0" y="1791401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0"/>
            <a:r>
              <a:rPr lang="en-CA" sz="1800" b="1" dirty="0"/>
              <a:t>LNG 562E – Arabic Curriculum – Lecture No. </a:t>
            </a:r>
            <a:r>
              <a:rPr lang="en-US" sz="1800" b="1" dirty="0"/>
              <a:t>7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26675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32FA-8667-4446-A71D-C97A83700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10346-13AE-AC46-BB14-BD42A0147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00"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3B3C2-584D-B04F-9C08-AEBABB5984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8785F-521D-0C44-8EE3-2CFF92EC9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694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92CDF-C717-7044-AA4A-5150F8498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0F1A3-EE6B-B643-8A96-7EB5355F4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EA2A2-1905-F64F-A921-98677409C7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12FB8-D1DA-5C42-865C-4E2AF1F54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187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3EAE3-61A7-F749-875E-C4F204A1F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90A70-3233-6345-B755-997D04AE38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F07842-B9FF-AE49-814C-4AD1A5B0F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BCD8A8-3C59-E545-B02E-2C1655DF82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882D9E-F43F-D44C-82D8-8DC2B412D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031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C3363-FA41-1940-8E68-047776A85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31B48-0769-F746-A5E4-D04C2A776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3771C5-36C7-4348-94E9-B488F912ED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4492BF-37AF-F14B-92DB-45CF3B7B0B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C5698-46FB-3D46-A19E-E67525E4FE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17F8ED-C600-CB41-A494-4CC0D8ACAE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487123-0779-FB4A-827B-51AC31926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484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DA3E6-AEA3-B54D-9374-6AE6FBDBA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4D16E0-8AC1-FB48-892C-65E7457A16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36B769-975D-F442-93E9-0CEA33453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87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A3B0DD-3463-5344-B094-815387B429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EC7B5A-ACA7-1149-B4B9-6FC902D0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204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692AF-27A0-C249-800F-C129E9BB1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05945-3F90-1F41-8D50-86FDDCDDF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FF419-5B04-CA4D-B134-92D8E45F2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027EFE-F754-E54E-92CC-853C3A3E38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C53744-71D3-DE4B-85B7-2122B010B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0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8B656-7A5A-F843-9502-BFA3B1FFB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43EA3C-67FA-964E-9DB0-ED8DEA2F97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2A11A-2029-3640-9DD4-B7D24EDA76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4D85BC-44AD-2443-953B-FAF3B3FEC7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BBF23B-F646-BF47-AE26-9F9D9402C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149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DF3F3-9817-DF45-9720-EC62753AD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9DE9E-49B4-5245-8859-91B7E5EA2D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670A9-CBAB-2C49-950E-5B31284F2D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9C57E-F3D0-124E-BE46-E8D0BC6F5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00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7EF1F6-BFC8-E54B-BD75-AD0467B4D7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EC5120-FFD1-DF48-80C8-000736276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515DF-717B-B242-AE59-FBFEC115EA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CAEFF-B8AB-074B-AAD7-B40D9E5BE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875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AA4472B-77C3-C84F-B148-9A6105B11873}"/>
              </a:ext>
            </a:extLst>
          </p:cNvPr>
          <p:cNvSpPr txBox="1"/>
          <p:nvPr userDrawn="1"/>
        </p:nvSpPr>
        <p:spPr>
          <a:xfrm>
            <a:off x="1" y="6519446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KW" sz="1800" b="1" dirty="0"/>
              <a:t>أكاديمية آيات للعلوم الإسلامية      </a:t>
            </a:r>
            <a:r>
              <a:rPr lang="en-US" sz="1600" dirty="0"/>
              <a:t>www.ayaatacademy.ca     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DDCA45-CB87-4846-A6A1-55A1929CB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0F31F4-BF77-CA4D-AD13-C0EF018F7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A79718-0341-3243-9AE1-3D0C2DA7418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069186" y="230188"/>
            <a:ext cx="1825452" cy="133314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D8A766A-995A-9C41-BF6C-E3EBFD67ED69}"/>
              </a:ext>
            </a:extLst>
          </p:cNvPr>
          <p:cNvSpPr/>
          <p:nvPr userDrawn="1"/>
        </p:nvSpPr>
        <p:spPr>
          <a:xfrm>
            <a:off x="9743662" y="14050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9E67BA-27E2-48AA-8CDB-96585382D743}"/>
              </a:ext>
            </a:extLst>
          </p:cNvPr>
          <p:cNvSpPr txBox="1"/>
          <p:nvPr userDrawn="1"/>
        </p:nvSpPr>
        <p:spPr>
          <a:xfrm>
            <a:off x="43538" y="0"/>
            <a:ext cx="17526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2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نحن والغرب</a:t>
            </a:r>
            <a:endParaRPr lang="en-US" sz="2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EG" sz="2200" b="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يوسف القرضاوي</a:t>
            </a:r>
            <a:endParaRPr lang="en-US" sz="2200" b="0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79582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06E16CA-D43B-2F4C-BC4D-04EF49E9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</p:spPr>
        <p:txBody>
          <a:bodyPr/>
          <a:lstStyle/>
          <a:p>
            <a:fld id="{C8784B88-F3D9-6A4F-9660-1A0A1E561ED7}" type="slidenum">
              <a:rPr lang="en-US" smtClean="0"/>
              <a:t>1</a:t>
            </a:fld>
            <a:endParaRPr lang="en-US" dirty="0"/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480289C7-7A72-4919-9BE7-CD34BCA7D80F}"/>
              </a:ext>
            </a:extLst>
          </p:cNvPr>
          <p:cNvSpPr txBox="1"/>
          <p:nvPr/>
        </p:nvSpPr>
        <p:spPr>
          <a:xfrm>
            <a:off x="437002" y="2186053"/>
            <a:ext cx="1131799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EG" sz="9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الحلقة الثانية:</a:t>
            </a:r>
          </a:p>
          <a:p>
            <a:pPr algn="ctr" rtl="1"/>
            <a:r>
              <a:rPr lang="ar-EG" sz="9600" b="1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لندن (2)</a:t>
            </a:r>
            <a:endParaRPr lang="ar-EG" sz="96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EG" sz="9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kumimoji="0" lang="ar-EG" sz="9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</a:t>
            </a:r>
            <a:r>
              <a:rPr kumimoji="0" lang="ar-EG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ص 138 - 169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46122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B991503-50AB-449F-9659-6BE4B7A3E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843" y="0"/>
            <a:ext cx="8032314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044E7D-07E9-428A-8736-1FDBAA631A23}"/>
              </a:ext>
            </a:extLst>
          </p:cNvPr>
          <p:cNvSpPr/>
          <p:nvPr/>
        </p:nvSpPr>
        <p:spPr>
          <a:xfrm>
            <a:off x="2280492" y="3767773"/>
            <a:ext cx="7491470" cy="71609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651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6959C98-3CE5-4EBB-B76A-0549AB9090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038" y="1696598"/>
            <a:ext cx="12260076" cy="346480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3A2AB53-1F54-4522-B2C8-874E2A30B1A7}"/>
              </a:ext>
            </a:extLst>
          </p:cNvPr>
          <p:cNvSpPr/>
          <p:nvPr/>
        </p:nvSpPr>
        <p:spPr>
          <a:xfrm>
            <a:off x="-34038" y="3429000"/>
            <a:ext cx="12226038" cy="859315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561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ص140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DB5AC0-62C3-42AF-8F93-8179E172A3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172" y="-3594"/>
            <a:ext cx="9340845" cy="19610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C2E3698-B40A-482E-A444-0F06A1ACAA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2859" y="2268170"/>
            <a:ext cx="5846282" cy="445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413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ص150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474AD3-D5F1-4684-9566-586AAEE81C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9495" y="280926"/>
            <a:ext cx="5973009" cy="809738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8066E1DD-55FE-4659-816A-B1E51D63CFEF}"/>
              </a:ext>
            </a:extLst>
          </p:cNvPr>
          <p:cNvGrpSpPr/>
          <p:nvPr/>
        </p:nvGrpSpPr>
        <p:grpSpPr>
          <a:xfrm>
            <a:off x="1280440" y="1361786"/>
            <a:ext cx="9631119" cy="4801270"/>
            <a:chOff x="1280440" y="1361786"/>
            <a:chExt cx="9631119" cy="480127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89B0514-6798-41D1-AE26-385797597A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80440" y="1361786"/>
              <a:ext cx="9631119" cy="4134427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0967355-E20D-4A4D-9D17-0B2EE49A61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35031" y="5496213"/>
              <a:ext cx="1276528" cy="6668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493590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ص151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8CC5E2-3034-462A-8FDF-0C7A07813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1575" y="423531"/>
            <a:ext cx="4648849" cy="5906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3936781-2DF9-40A1-B83A-587A7B1A0E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519" y="1285576"/>
            <a:ext cx="9754961" cy="4286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205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ص151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218DB7-4375-4CDC-A648-342AE2142B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6624" y="1747603"/>
            <a:ext cx="9678751" cy="336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655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ص157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1720E9-AECF-4B3D-AEF6-776A08C2E3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074" y="577184"/>
            <a:ext cx="7001852" cy="7240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687F106-CBFE-486C-A50C-4116F4854D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519" y="1738076"/>
            <a:ext cx="9754961" cy="3381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074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6959C98-3CE5-4EBB-B76A-0549AB9090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038" y="1696598"/>
            <a:ext cx="12260076" cy="346480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3A2AB53-1F54-4522-B2C8-874E2A30B1A7}"/>
              </a:ext>
            </a:extLst>
          </p:cNvPr>
          <p:cNvSpPr/>
          <p:nvPr/>
        </p:nvSpPr>
        <p:spPr>
          <a:xfrm>
            <a:off x="-34038" y="4302087"/>
            <a:ext cx="12226038" cy="859315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740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ص159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94AC36-989B-40DC-83CD-676ECB01CF52}"/>
              </a:ext>
            </a:extLst>
          </p:cNvPr>
          <p:cNvSpPr txBox="1">
            <a:spLocks/>
          </p:cNvSpPr>
          <p:nvPr/>
        </p:nvSpPr>
        <p:spPr>
          <a:xfrm>
            <a:off x="838200" y="2641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just" rtl="1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0000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</a:lstStyle>
          <a:p>
            <a:r>
              <a:rPr lang="ar-EG" dirty="0"/>
              <a:t>ما دور المسلمين في التضامن مع الشعوب المسلمة المستضعفة؟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754B91-4746-47D6-BBF1-4B745B89EE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6066"/>
            <a:ext cx="12192000" cy="509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5541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ص164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94AC36-989B-40DC-83CD-676ECB01CF52}"/>
              </a:ext>
            </a:extLst>
          </p:cNvPr>
          <p:cNvSpPr txBox="1">
            <a:spLocks/>
          </p:cNvSpPr>
          <p:nvPr/>
        </p:nvSpPr>
        <p:spPr>
          <a:xfrm>
            <a:off x="838200" y="2641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just" rtl="1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0000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</a:lstStyle>
          <a:p>
            <a:r>
              <a:rPr lang="ar-EG" dirty="0"/>
              <a:t>أين تكمن خطورة المرتد؟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933807B-779D-4E0E-9A69-A54FB13DD4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552462"/>
            <a:ext cx="12191998" cy="4259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9565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23CB45-434C-144E-9030-33EA9BC12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12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603F22-8B5C-494F-88CF-E20488330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495" y="920663"/>
            <a:ext cx="7525011" cy="501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60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515</TotalTime>
  <Words>36</Words>
  <Application>Microsoft Office PowerPoint</Application>
  <PresentationFormat>Widescreen</PresentationFormat>
  <Paragraphs>14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Sakkal Majalla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Amro Ibrahim</dc:creator>
  <cp:lastModifiedBy>Dr. Ehab ATTA</cp:lastModifiedBy>
  <cp:revision>112</cp:revision>
  <dcterms:created xsi:type="dcterms:W3CDTF">2020-09-13T16:40:33Z</dcterms:created>
  <dcterms:modified xsi:type="dcterms:W3CDTF">2026-10-18T18:52:06Z</dcterms:modified>
</cp:coreProperties>
</file>