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73" r:id="rId3"/>
    <p:sldId id="274" r:id="rId4"/>
    <p:sldId id="272" r:id="rId5"/>
    <p:sldId id="275" r:id="rId6"/>
    <p:sldId id="276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262E – Arabic Curriculum – Lecture No. </a:t>
            </a:r>
            <a:r>
              <a:rPr lang="ar-EG" sz="1800" b="1" dirty="0"/>
              <a:t>19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20963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1"/>
            <a:r>
              <a:rPr lang="ar-EG" dirty="0"/>
              <a:t>ما سِرُّ البُحَيْرَةِ الوَرْدِيَّةِ في المَكْسِيك؟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E33D78-E22F-442E-A43F-2AAC312E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055442-9C27-48A2-9566-AEFEFA4DE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031" y="931152"/>
            <a:ext cx="4730788" cy="48009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452A4F-982B-41E5-A5CB-AD0DB4CB8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18" y="932042"/>
            <a:ext cx="4730788" cy="478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0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E33D78-E22F-442E-A43F-2AAC312E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B285F7-9A37-4119-9705-F9175B556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4321" y="1821926"/>
            <a:ext cx="5792413" cy="46463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5FD5D4-4433-48E7-93A1-94E758989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6" y="99152"/>
            <a:ext cx="5767279" cy="344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061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E33D78-E22F-442E-A43F-2AAC312E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E5B751-B3A5-4986-B0BE-1AC73EE4F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729" y="848938"/>
            <a:ext cx="7568542" cy="37588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C06781-31F1-439A-9CD6-46926154A9FE}"/>
              </a:ext>
            </a:extLst>
          </p:cNvPr>
          <p:cNvSpPr txBox="1"/>
          <p:nvPr/>
        </p:nvSpPr>
        <p:spPr>
          <a:xfrm>
            <a:off x="3054927" y="5283921"/>
            <a:ext cx="6109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https://learning.aljazeera.net/ar/node/20963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301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E33D78-E22F-442E-A43F-2AAC312E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DC5848-0A89-4827-BE69-FDD6C6712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34" y="1949986"/>
            <a:ext cx="11325732" cy="39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652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E33D78-E22F-442E-A43F-2AAC312E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464FA7-E329-4B7A-96FB-82C129906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512" y="1746170"/>
            <a:ext cx="10582976" cy="451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58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32</Words>
  <Application>Microsoft Office PowerPoint</Application>
  <PresentationFormat>Widescreen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ما سِرُّ البُحَيْرَةِ الوَرْدِيَّةِ في المَكْسِيك؟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52</cp:revision>
  <dcterms:created xsi:type="dcterms:W3CDTF">2020-09-13T16:40:33Z</dcterms:created>
  <dcterms:modified xsi:type="dcterms:W3CDTF">2023-12-10T05:07:16Z</dcterms:modified>
</cp:coreProperties>
</file>