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/>
    <p:restoredTop sz="92683"/>
  </p:normalViewPr>
  <p:slideViewPr>
    <p:cSldViewPr snapToGrid="0" snapToObjects="1">
      <p:cViewPr varScale="1">
        <p:scale>
          <a:sx n="107" d="100"/>
          <a:sy n="107" d="100"/>
        </p:scale>
        <p:origin x="96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2020-11-12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2020-11-12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2020-11-12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2020-11-12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2020-11-12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2020-11-12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2020-11-12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2020-11-12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2020-11-12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2020-11-12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6984"/>
            <a:ext cx="9144000" cy="188452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4800" i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Sira</a:t>
            </a:r>
            <a:r>
              <a:rPr lang="en-US" sz="4800" i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4800" i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Rassul</a:t>
            </a:r>
            <a:r>
              <a:rPr lang="en-US" sz="4800" i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 Allah</a:t>
            </a:r>
            <a:br>
              <a:rPr lang="en-US" sz="4800" i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</a:br>
            <a:r>
              <a:rPr lang="en-US" sz="4800" i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Calibri"/>
                <a:cs typeface="Calibri"/>
                <a:sym typeface="Calibri"/>
              </a:rPr>
              <a:t>PBUH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 err="1"/>
              <a:t>Nemat</a:t>
            </a:r>
            <a:r>
              <a:rPr lang="en-US" dirty="0"/>
              <a:t> </a:t>
            </a:r>
            <a:r>
              <a:rPr lang="en-US" dirty="0" err="1"/>
              <a:t>Awadalla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D3839-5137-2E43-9E9E-2448574C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27A-0449-7248-A94F-950571DA4F0A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5A7A9-5738-CF48-B5C0-8FEFD5979462}"/>
              </a:ext>
            </a:extLst>
          </p:cNvPr>
          <p:cNvSpPr txBox="1"/>
          <p:nvPr/>
        </p:nvSpPr>
        <p:spPr>
          <a:xfrm>
            <a:off x="3893025" y="1782325"/>
            <a:ext cx="541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SER 151 – History &amp; </a:t>
            </a:r>
            <a:r>
              <a:rPr lang="en-CA" b="1" dirty="0" err="1">
                <a:solidFill>
                  <a:schemeClr val="bg1"/>
                </a:solidFill>
              </a:rPr>
              <a:t>Seerah</a:t>
            </a:r>
            <a:r>
              <a:rPr lang="en-CA" b="1" dirty="0">
                <a:solidFill>
                  <a:schemeClr val="bg1"/>
                </a:solidFill>
              </a:rPr>
              <a:t> Curriculum – Lecture No.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5415-B9AB-7446-A689-80C6E118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C2699-9ECE-504C-8F23-217B9A925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907"/>
            <a:ext cx="10515600" cy="3645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I testify that there is no GOD but ALLAH and Muhammad is his slave and messenger</a:t>
            </a:r>
          </a:p>
          <a:p>
            <a:pPr marL="0" indent="0" algn="ctr">
              <a:buNone/>
            </a:pPr>
            <a:r>
              <a:rPr lang="ar-EG" sz="5400" b="1" i="1" dirty="0"/>
              <a:t>أشهد أن لا إله إلا الله وأن محمدًاعبده ورسوله </a:t>
            </a:r>
            <a:endParaRPr lang="en-US" sz="5400" b="1" i="1" dirty="0"/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7243A-E55F-C945-A52F-060C9CFA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4D2E1-BD38-C44B-9C6E-291A89A9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6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800" i="1" dirty="0"/>
              <a:t>Every Muslim must be taught the life of the Messenger of Allah (PBUH). But not in the sense of general information </a:t>
            </a:r>
            <a:endParaRPr lang="en-US" sz="4800" b="1" i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2460-D03F-0D45-A74C-B4EEBE11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1FA3-0E63-4D4F-BE42-9964B277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1E9E7-B0DF-304B-8E91-A8F50077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A0688-94F5-0E40-85A3-53EE00A8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4"/>
            <a:ext cx="10732477" cy="44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17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97C5-67D1-F845-B712-2BC6AFB4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B0D2-381E-7942-BB9F-F79007F19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E943-0894-A544-8960-AA66C54C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74270-8D7C-644A-8769-B6FFC226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4038"/>
            <a:ext cx="10515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2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4099-2E99-574B-9C38-BBFD0BAB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6000" b="0" dirty="0"/>
              <a:t> </a:t>
            </a:r>
            <a:r>
              <a:rPr lang="en-US" dirty="0"/>
              <a:t>The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81DE-6AB4-7840-BFA2-2D3217F0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58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Amena</a:t>
            </a:r>
            <a:r>
              <a:rPr lang="en-US" dirty="0"/>
              <a:t> used to say:</a:t>
            </a:r>
          </a:p>
          <a:p>
            <a:pPr marL="0" indent="0">
              <a:buNone/>
            </a:pPr>
            <a:r>
              <a:rPr lang="en-US" dirty="0"/>
              <a:t> “I'm fine ... I'm not complaining of what pregnant women complain of.</a:t>
            </a:r>
          </a:p>
          <a:p>
            <a:pPr marL="0" indent="0">
              <a:buNone/>
            </a:pPr>
            <a:r>
              <a:rPr lang="en-US" dirty="0"/>
              <a:t> I feel light and energetic that I can help myself. I thank you all</a:t>
            </a:r>
          </a:p>
          <a:p>
            <a:pPr marL="0" indent="0">
              <a:buNone/>
            </a:pPr>
            <a:r>
              <a:rPr lang="en-US" dirty="0"/>
              <a:t>At an illuminated night, Am</a:t>
            </a:r>
            <a:r>
              <a:rPr lang="en-CA" dirty="0"/>
              <a:t>e</a:t>
            </a:r>
            <a:r>
              <a:rPr lang="en-US" dirty="0" err="1"/>
              <a:t>na</a:t>
            </a:r>
            <a:r>
              <a:rPr lang="en-US" dirty="0"/>
              <a:t> felt that this was the day of her child’s birth, whom she had been waiting for eagerly. It was Monday’s night, 12 Rabi’ the First.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C9010-6803-884A-8BA5-B5F093C8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BB83B-1531-C042-9E50-E295DAED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7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2C4D-7FE6-5941-9213-2C7C4B1F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5E9C-5D50-634E-989F-11072531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8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 you that believe! Send your blessings on him, and salute him with all respect.”</a:t>
            </a:r>
          </a:p>
          <a:p>
            <a:pPr marL="0" indent="0" algn="ctr">
              <a:buNone/>
            </a:pPr>
            <a:r>
              <a:rPr lang="ar-EG" sz="3600" dirty="0"/>
              <a:t>يا ايها الذين امنوا صلوا عليه وسلموا تسليما</a:t>
            </a:r>
            <a:endParaRPr lang="en-US" sz="3600" dirty="0"/>
          </a:p>
          <a:p>
            <a:pPr marL="0" indent="0" algn="ctr">
              <a:buNone/>
            </a:pP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C44D4-798E-484F-9A77-3CF02132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D30D7-6CA5-3046-B72C-B297C2F3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6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3" y="1825625"/>
            <a:ext cx="519332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46" y="1825625"/>
            <a:ext cx="5234353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4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4800" dirty="0"/>
              <a:t>ولد الهدى فالكائنات ضياء ♦♦ وفم الزمان تبسم وثناء </a:t>
            </a:r>
          </a:p>
          <a:p>
            <a:pPr marL="0" indent="0">
              <a:buNone/>
            </a:pPr>
            <a:r>
              <a:rPr lang="en-US" sz="4400" i="1" dirty="0"/>
              <a:t>Al-Huda was born, the beings are shining</a:t>
            </a:r>
            <a:endParaRPr lang="ar-EG" sz="4400" i="1" dirty="0"/>
          </a:p>
          <a:p>
            <a:pPr marL="0" indent="0">
              <a:buNone/>
            </a:pPr>
            <a:r>
              <a:rPr lang="en-US" sz="4400" i="1" dirty="0"/>
              <a:t> and the </a:t>
            </a:r>
            <a:r>
              <a:rPr lang="en-US" sz="4400" i="1"/>
              <a:t>universe is </a:t>
            </a:r>
            <a:r>
              <a:rPr lang="en-US" sz="4400" i="1" dirty="0"/>
              <a:t>smiling and praising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2020-11-12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8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222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Calibri</vt:lpstr>
      <vt:lpstr>Office Theme</vt:lpstr>
      <vt:lpstr>Sira Rassul Allah PBUH</vt:lpstr>
      <vt:lpstr>Introduction</vt:lpstr>
      <vt:lpstr>Introduction</vt:lpstr>
      <vt:lpstr>Introduction</vt:lpstr>
      <vt:lpstr>Introduction</vt:lpstr>
      <vt:lpstr> The Birth</vt:lpstr>
      <vt:lpstr>SIRA</vt:lpstr>
      <vt:lpstr>SIRA</vt:lpstr>
      <vt:lpstr>SIRA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Amro Ibrahim</cp:lastModifiedBy>
  <cp:revision>28</cp:revision>
  <cp:lastPrinted>2020-09-26T11:48:21Z</cp:lastPrinted>
  <dcterms:created xsi:type="dcterms:W3CDTF">2020-09-13T16:40:33Z</dcterms:created>
  <dcterms:modified xsi:type="dcterms:W3CDTF">2020-11-12T15:18:10Z</dcterms:modified>
</cp:coreProperties>
</file>