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وَصِيَّة هَارُونَ الرَّشِيدِ لِمُعَلِّمِ وَلَدِه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DB853-6B2C-4CB6-A68B-06AC7AA1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A0B6A-BE8A-46B5-83D3-4D69DC92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63" y="1681890"/>
            <a:ext cx="8365474" cy="34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6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393FA-9F18-4EB4-9687-10D52B0A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86AB7-0AEC-47FB-B456-3D09D3E2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3" y="1140246"/>
            <a:ext cx="7558394" cy="45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2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358888-C267-4C67-9FBF-E5A67F27D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8564"/>
            <a:ext cx="12192000" cy="30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85ABC-9D02-4B3B-9C47-6E570268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347"/>
            <a:ext cx="12192000" cy="35693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4A798A-9735-4F32-992C-56A84D6FE02D}"/>
              </a:ext>
            </a:extLst>
          </p:cNvPr>
          <p:cNvSpPr/>
          <p:nvPr/>
        </p:nvSpPr>
        <p:spPr>
          <a:xfrm>
            <a:off x="2494722" y="2789168"/>
            <a:ext cx="10537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5CBE0-A601-44E4-9054-0268512F46E1}"/>
              </a:ext>
            </a:extLst>
          </p:cNvPr>
          <p:cNvSpPr/>
          <p:nvPr/>
        </p:nvSpPr>
        <p:spPr>
          <a:xfrm>
            <a:off x="6043242" y="3323424"/>
            <a:ext cx="182701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3C4B82-315F-45F6-80A0-1A42AB444C1F}"/>
              </a:ext>
            </a:extLst>
          </p:cNvPr>
          <p:cNvSpPr/>
          <p:nvPr/>
        </p:nvSpPr>
        <p:spPr>
          <a:xfrm>
            <a:off x="8935278" y="4568273"/>
            <a:ext cx="71586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02EAC4-CE71-437D-B2EB-CAF664C207C2}"/>
              </a:ext>
            </a:extLst>
          </p:cNvPr>
          <p:cNvGrpSpPr/>
          <p:nvPr/>
        </p:nvGrpSpPr>
        <p:grpSpPr>
          <a:xfrm>
            <a:off x="0" y="1120925"/>
            <a:ext cx="12192000" cy="5597922"/>
            <a:chOff x="0" y="723365"/>
            <a:chExt cx="12192000" cy="55979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C60932-0FEA-471B-BA4F-26EB9F378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23365"/>
              <a:ext cx="12192000" cy="54112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C4AAFA-8B13-41FE-BD90-704D98075F4B}"/>
                </a:ext>
              </a:extLst>
            </p:cNvPr>
            <p:cNvSpPr/>
            <p:nvPr/>
          </p:nvSpPr>
          <p:spPr>
            <a:xfrm>
              <a:off x="198783" y="3627783"/>
              <a:ext cx="11877260" cy="2693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BF6761-DA37-4880-9673-AE3234995945}"/>
                </a:ext>
              </a:extLst>
            </p:cNvPr>
            <p:cNvSpPr/>
            <p:nvPr/>
          </p:nvSpPr>
          <p:spPr>
            <a:xfrm>
              <a:off x="0" y="3034748"/>
              <a:ext cx="7275443" cy="71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37783FD-BB2E-4AFD-B3DF-A954D1DFC47E}"/>
              </a:ext>
            </a:extLst>
          </p:cNvPr>
          <p:cNvSpPr/>
          <p:nvPr/>
        </p:nvSpPr>
        <p:spPr>
          <a:xfrm>
            <a:off x="5436703" y="2306006"/>
            <a:ext cx="8351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89E51D-47A8-4AB6-9C71-D4ED6C0810C3}"/>
              </a:ext>
            </a:extLst>
          </p:cNvPr>
          <p:cNvSpPr/>
          <p:nvPr/>
        </p:nvSpPr>
        <p:spPr>
          <a:xfrm>
            <a:off x="8209721" y="2927442"/>
            <a:ext cx="79322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EF1BA-1BD0-4523-B8B7-4C9BB2C3FF30}"/>
              </a:ext>
            </a:extLst>
          </p:cNvPr>
          <p:cNvSpPr/>
          <p:nvPr/>
        </p:nvSpPr>
        <p:spPr>
          <a:xfrm>
            <a:off x="2693504" y="2883358"/>
            <a:ext cx="12490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9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AD63D1C-476D-411E-89FA-05072E51A849}"/>
              </a:ext>
            </a:extLst>
          </p:cNvPr>
          <p:cNvGrpSpPr/>
          <p:nvPr/>
        </p:nvGrpSpPr>
        <p:grpSpPr>
          <a:xfrm>
            <a:off x="0" y="2325766"/>
            <a:ext cx="12192000" cy="3172774"/>
            <a:chOff x="0" y="3409132"/>
            <a:chExt cx="12192000" cy="31727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46F1B7-F39D-4950-A515-1358779E3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3020"/>
            <a:stretch/>
          </p:blipFill>
          <p:spPr>
            <a:xfrm>
              <a:off x="0" y="3498574"/>
              <a:ext cx="12192000" cy="308333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213013-7C5D-4737-8D98-54D48628FF11}"/>
                </a:ext>
              </a:extLst>
            </p:cNvPr>
            <p:cNvSpPr/>
            <p:nvPr/>
          </p:nvSpPr>
          <p:spPr>
            <a:xfrm>
              <a:off x="7195930" y="3409132"/>
              <a:ext cx="4880113" cy="665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9E9BCF-0414-4F48-9D9B-7211F09B58D7}"/>
                </a:ext>
              </a:extLst>
            </p:cNvPr>
            <p:cNvSpPr/>
            <p:nvPr/>
          </p:nvSpPr>
          <p:spPr>
            <a:xfrm>
              <a:off x="198783" y="4770792"/>
              <a:ext cx="4959626" cy="479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464BCF-26DF-4DAD-9995-911FCF4C645B}"/>
                </a:ext>
              </a:extLst>
            </p:cNvPr>
            <p:cNvSpPr/>
            <p:nvPr/>
          </p:nvSpPr>
          <p:spPr>
            <a:xfrm>
              <a:off x="198783" y="5357200"/>
              <a:ext cx="11877260" cy="1131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730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2B38D4-DBCB-4C69-97E5-B6C4C0ABFB8A}"/>
              </a:ext>
            </a:extLst>
          </p:cNvPr>
          <p:cNvGrpSpPr/>
          <p:nvPr/>
        </p:nvGrpSpPr>
        <p:grpSpPr>
          <a:xfrm>
            <a:off x="0" y="2802836"/>
            <a:ext cx="12192000" cy="1890627"/>
            <a:chOff x="0" y="2802836"/>
            <a:chExt cx="12192000" cy="18906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33E8D58-6EA2-4A8E-8C72-317860CB9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5061"/>
            <a:stretch/>
          </p:blipFill>
          <p:spPr>
            <a:xfrm>
              <a:off x="0" y="2802836"/>
              <a:ext cx="12192000" cy="189062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118527-E6E2-4E21-B22D-520A55C478A7}"/>
                </a:ext>
              </a:extLst>
            </p:cNvPr>
            <p:cNvSpPr/>
            <p:nvPr/>
          </p:nvSpPr>
          <p:spPr>
            <a:xfrm>
              <a:off x="5088835" y="2802836"/>
              <a:ext cx="6987208" cy="725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D1235AF-A36C-4439-BE63-3C57E02CCAD6}"/>
              </a:ext>
            </a:extLst>
          </p:cNvPr>
          <p:cNvSpPr/>
          <p:nvPr/>
        </p:nvSpPr>
        <p:spPr>
          <a:xfrm>
            <a:off x="864703" y="2802836"/>
            <a:ext cx="9345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2B8F0-12DD-4018-85F6-021E5941788C}"/>
              </a:ext>
            </a:extLst>
          </p:cNvPr>
          <p:cNvSpPr/>
          <p:nvPr/>
        </p:nvSpPr>
        <p:spPr>
          <a:xfrm>
            <a:off x="5088834" y="3481021"/>
            <a:ext cx="74568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F0C69F-1516-4CF2-BFBD-5DDC11038012}"/>
              </a:ext>
            </a:extLst>
          </p:cNvPr>
          <p:cNvSpPr/>
          <p:nvPr/>
        </p:nvSpPr>
        <p:spPr>
          <a:xfrm>
            <a:off x="1984263" y="3481021"/>
            <a:ext cx="134559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0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08B1B-471D-4759-A493-7586308E6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4" y="1938129"/>
            <a:ext cx="11755491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1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5B5AC-90B8-4213-9DC5-B83A40AAA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2471604"/>
            <a:ext cx="11926964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8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57D6F-2F60-46C6-BB2E-FA41D109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" y="2238209"/>
            <a:ext cx="11898385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9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وَصِيَّة هَارُونَ الرَّشِيدِ لِمُعَلِّمِ وَلَدِه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2023-10-21T10:43:12Z</dcterms:modified>
</cp:coreProperties>
</file>