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75" r:id="rId5"/>
    <p:sldId id="267" r:id="rId6"/>
    <p:sldId id="268" r:id="rId7"/>
    <p:sldId id="273" r:id="rId8"/>
    <p:sldId id="274" r:id="rId9"/>
    <p:sldId id="276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9"/>
    <p:restoredTop sz="94778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7AF4C8-31E6-C243-AA6F-562253CDB351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DC055-E21E-8C4B-8A78-54DCC6E379CF}">
      <dgm:prSet phldrT="[Text]"/>
      <dgm:spPr/>
      <dgm:t>
        <a:bodyPr/>
        <a:lstStyle/>
        <a:p>
          <a:r>
            <a:rPr lang="ar-SA" dirty="0"/>
            <a:t>شروط انعقاد</a:t>
          </a:r>
          <a:endParaRPr lang="en-US" dirty="0"/>
        </a:p>
      </dgm:t>
    </dgm:pt>
    <dgm:pt modelId="{2431C9AE-92BF-C44F-B4BF-506004772E85}" type="parTrans" cxnId="{DD1E3897-84E0-4740-824E-2032D99127E8}">
      <dgm:prSet/>
      <dgm:spPr/>
      <dgm:t>
        <a:bodyPr/>
        <a:lstStyle/>
        <a:p>
          <a:endParaRPr lang="en-US"/>
        </a:p>
      </dgm:t>
    </dgm:pt>
    <dgm:pt modelId="{9041BA5A-5765-7D4E-9F32-D935B75CB068}" type="sibTrans" cxnId="{DD1E3897-84E0-4740-824E-2032D99127E8}">
      <dgm:prSet/>
      <dgm:spPr/>
      <dgm:t>
        <a:bodyPr/>
        <a:lstStyle/>
        <a:p>
          <a:endParaRPr lang="en-US"/>
        </a:p>
      </dgm:t>
    </dgm:pt>
    <dgm:pt modelId="{C69338EA-DFDB-ED48-A6BB-CCCC11EAB7E1}">
      <dgm:prSet phldrT="[Text]"/>
      <dgm:spPr/>
      <dgm:t>
        <a:bodyPr/>
        <a:lstStyle/>
        <a:p>
          <a:pPr rtl="1"/>
          <a:r>
            <a:rPr lang="ar-SA" dirty="0"/>
            <a:t>شروط نفاذ </a:t>
          </a:r>
          <a:endParaRPr lang="en-US" dirty="0"/>
        </a:p>
      </dgm:t>
    </dgm:pt>
    <dgm:pt modelId="{8195CE2A-A042-4B4D-B060-9FD07464B286}" type="parTrans" cxnId="{21449DD0-B2C8-7541-A5FE-6183283EC0DB}">
      <dgm:prSet/>
      <dgm:spPr/>
      <dgm:t>
        <a:bodyPr/>
        <a:lstStyle/>
        <a:p>
          <a:endParaRPr lang="en-US"/>
        </a:p>
      </dgm:t>
    </dgm:pt>
    <dgm:pt modelId="{83534BAF-BFCD-5644-9F6F-FB263B3CE0CB}" type="sibTrans" cxnId="{21449DD0-B2C8-7541-A5FE-6183283EC0DB}">
      <dgm:prSet/>
      <dgm:spPr/>
      <dgm:t>
        <a:bodyPr/>
        <a:lstStyle/>
        <a:p>
          <a:endParaRPr lang="en-US"/>
        </a:p>
      </dgm:t>
    </dgm:pt>
    <dgm:pt modelId="{6E4355D3-507A-CD4C-9CC5-A0099CBDB314}">
      <dgm:prSet phldrT="[Text]"/>
      <dgm:spPr/>
      <dgm:t>
        <a:bodyPr/>
        <a:lstStyle/>
        <a:p>
          <a:pPr rtl="1"/>
          <a:r>
            <a:rPr lang="ar-SA" dirty="0"/>
            <a:t>شروط لزوم</a:t>
          </a:r>
          <a:endParaRPr lang="en-US" dirty="0"/>
        </a:p>
      </dgm:t>
    </dgm:pt>
    <dgm:pt modelId="{49E5519F-FF9A-3143-A776-F53701721676}" type="parTrans" cxnId="{C960038A-184A-FF46-A503-0252D37E9D78}">
      <dgm:prSet/>
      <dgm:spPr/>
      <dgm:t>
        <a:bodyPr/>
        <a:lstStyle/>
        <a:p>
          <a:endParaRPr lang="en-US"/>
        </a:p>
      </dgm:t>
    </dgm:pt>
    <dgm:pt modelId="{E903CBD3-FC7B-1140-BD88-4C40C9AF01D0}" type="sibTrans" cxnId="{C960038A-184A-FF46-A503-0252D37E9D78}">
      <dgm:prSet/>
      <dgm:spPr/>
      <dgm:t>
        <a:bodyPr/>
        <a:lstStyle/>
        <a:p>
          <a:endParaRPr lang="en-US"/>
        </a:p>
      </dgm:t>
    </dgm:pt>
    <dgm:pt modelId="{8D27B38B-2AFD-4546-8D3C-579464C5D3BC}">
      <dgm:prSet phldrT="[Text]"/>
      <dgm:spPr/>
      <dgm:t>
        <a:bodyPr/>
        <a:lstStyle/>
        <a:p>
          <a:pPr rtl="1"/>
          <a:r>
            <a:rPr lang="ar-SA" dirty="0"/>
            <a:t>شروط صحة</a:t>
          </a:r>
          <a:endParaRPr lang="en-US" dirty="0"/>
        </a:p>
      </dgm:t>
    </dgm:pt>
    <dgm:pt modelId="{682EE67B-3BFD-BE4A-9B2A-51F586599716}" type="parTrans" cxnId="{34130EF9-0C2F-164A-A229-96FE440E9035}">
      <dgm:prSet/>
      <dgm:spPr/>
      <dgm:t>
        <a:bodyPr/>
        <a:lstStyle/>
        <a:p>
          <a:endParaRPr lang="en-US"/>
        </a:p>
      </dgm:t>
    </dgm:pt>
    <dgm:pt modelId="{D3672F44-D34E-D947-9911-CA52FB904F14}" type="sibTrans" cxnId="{34130EF9-0C2F-164A-A229-96FE440E9035}">
      <dgm:prSet/>
      <dgm:spPr/>
      <dgm:t>
        <a:bodyPr/>
        <a:lstStyle/>
        <a:p>
          <a:endParaRPr lang="en-US"/>
        </a:p>
      </dgm:t>
    </dgm:pt>
    <dgm:pt modelId="{144B87B0-B99B-F741-99F6-C03387B1486B}" type="pres">
      <dgm:prSet presAssocID="{8E7AF4C8-31E6-C243-AA6F-562253CDB351}" presName="cycle" presStyleCnt="0">
        <dgm:presLayoutVars>
          <dgm:dir/>
          <dgm:resizeHandles val="exact"/>
        </dgm:presLayoutVars>
      </dgm:prSet>
      <dgm:spPr/>
    </dgm:pt>
    <dgm:pt modelId="{B33DB4C5-BDA7-9646-9029-E3B1212778E8}" type="pres">
      <dgm:prSet presAssocID="{7CFDC055-E21E-8C4B-8A78-54DCC6E379CF}" presName="node" presStyleLbl="node1" presStyleIdx="0" presStyleCnt="4" custScaleY="122246" custRadScaleRad="90943" custRadScaleInc="0">
        <dgm:presLayoutVars>
          <dgm:bulletEnabled val="1"/>
        </dgm:presLayoutVars>
      </dgm:prSet>
      <dgm:spPr/>
    </dgm:pt>
    <dgm:pt modelId="{547710B6-B5A0-1541-8F85-2FF4A0472CA0}" type="pres">
      <dgm:prSet presAssocID="{7CFDC055-E21E-8C4B-8A78-54DCC6E379CF}" presName="spNode" presStyleCnt="0"/>
      <dgm:spPr/>
    </dgm:pt>
    <dgm:pt modelId="{7433778F-0746-3047-8946-38E155BE386B}" type="pres">
      <dgm:prSet presAssocID="{9041BA5A-5765-7D4E-9F32-D935B75CB068}" presName="sibTrans" presStyleLbl="sibTrans1D1" presStyleIdx="0" presStyleCnt="4"/>
      <dgm:spPr/>
    </dgm:pt>
    <dgm:pt modelId="{4185C0D4-732F-A449-8132-3F93E341F8E3}" type="pres">
      <dgm:prSet presAssocID="{C69338EA-DFDB-ED48-A6BB-CCCC11EAB7E1}" presName="node" presStyleLbl="node1" presStyleIdx="1" presStyleCnt="4" custScaleX="160492">
        <dgm:presLayoutVars>
          <dgm:bulletEnabled val="1"/>
        </dgm:presLayoutVars>
      </dgm:prSet>
      <dgm:spPr/>
    </dgm:pt>
    <dgm:pt modelId="{384CA607-5B7C-9949-9AA4-0C3E4D3DB59E}" type="pres">
      <dgm:prSet presAssocID="{C69338EA-DFDB-ED48-A6BB-CCCC11EAB7E1}" presName="spNode" presStyleCnt="0"/>
      <dgm:spPr/>
    </dgm:pt>
    <dgm:pt modelId="{75E9B686-77A3-D94E-8467-8A0EC2C59AA4}" type="pres">
      <dgm:prSet presAssocID="{83534BAF-BFCD-5644-9F6F-FB263B3CE0CB}" presName="sibTrans" presStyleLbl="sibTrans1D1" presStyleIdx="1" presStyleCnt="4"/>
      <dgm:spPr/>
    </dgm:pt>
    <dgm:pt modelId="{34DFF344-2083-324E-B4EC-3DBEF005DA21}" type="pres">
      <dgm:prSet presAssocID="{6E4355D3-507A-CD4C-9CC5-A0099CBDB314}" presName="node" presStyleLbl="node1" presStyleIdx="2" presStyleCnt="4" custScaleX="157128" custRadScaleRad="102031" custRadScaleInc="-21752">
        <dgm:presLayoutVars>
          <dgm:bulletEnabled val="1"/>
        </dgm:presLayoutVars>
      </dgm:prSet>
      <dgm:spPr/>
    </dgm:pt>
    <dgm:pt modelId="{93295D20-E84A-2B46-9864-133848167ADB}" type="pres">
      <dgm:prSet presAssocID="{6E4355D3-507A-CD4C-9CC5-A0099CBDB314}" presName="spNode" presStyleCnt="0"/>
      <dgm:spPr/>
    </dgm:pt>
    <dgm:pt modelId="{03D8E981-3751-9949-A1E4-695430D6F94E}" type="pres">
      <dgm:prSet presAssocID="{E903CBD3-FC7B-1140-BD88-4C40C9AF01D0}" presName="sibTrans" presStyleLbl="sibTrans1D1" presStyleIdx="2" presStyleCnt="4"/>
      <dgm:spPr/>
    </dgm:pt>
    <dgm:pt modelId="{8428BBFC-0BCC-6B41-86AA-48EEE76BA3A4}" type="pres">
      <dgm:prSet presAssocID="{8D27B38B-2AFD-4546-8D3C-579464C5D3BC}" presName="node" presStyleLbl="node1" presStyleIdx="3" presStyleCnt="4" custScaleX="180795">
        <dgm:presLayoutVars>
          <dgm:bulletEnabled val="1"/>
        </dgm:presLayoutVars>
      </dgm:prSet>
      <dgm:spPr/>
    </dgm:pt>
    <dgm:pt modelId="{90BF7A2E-0F5C-7946-B0AB-004C3DDDB8EB}" type="pres">
      <dgm:prSet presAssocID="{8D27B38B-2AFD-4546-8D3C-579464C5D3BC}" presName="spNode" presStyleCnt="0"/>
      <dgm:spPr/>
    </dgm:pt>
    <dgm:pt modelId="{869E1EEB-BEB1-5843-8E0B-CB76C2B06DD0}" type="pres">
      <dgm:prSet presAssocID="{D3672F44-D34E-D947-9911-CA52FB904F14}" presName="sibTrans" presStyleLbl="sibTrans1D1" presStyleIdx="3" presStyleCnt="4"/>
      <dgm:spPr/>
    </dgm:pt>
  </dgm:ptLst>
  <dgm:cxnLst>
    <dgm:cxn modelId="{C6499404-3249-0649-9F42-956C9B540AEE}" type="presOf" srcId="{D3672F44-D34E-D947-9911-CA52FB904F14}" destId="{869E1EEB-BEB1-5843-8E0B-CB76C2B06DD0}" srcOrd="0" destOrd="0" presId="urn:microsoft.com/office/officeart/2005/8/layout/cycle5"/>
    <dgm:cxn modelId="{841A1F0A-EE92-CB45-9121-362D4B3F2596}" type="presOf" srcId="{E903CBD3-FC7B-1140-BD88-4C40C9AF01D0}" destId="{03D8E981-3751-9949-A1E4-695430D6F94E}" srcOrd="0" destOrd="0" presId="urn:microsoft.com/office/officeart/2005/8/layout/cycle5"/>
    <dgm:cxn modelId="{9EFFCF0D-ECFD-F846-93CE-06A5DC92557A}" type="presOf" srcId="{83534BAF-BFCD-5644-9F6F-FB263B3CE0CB}" destId="{75E9B686-77A3-D94E-8467-8A0EC2C59AA4}" srcOrd="0" destOrd="0" presId="urn:microsoft.com/office/officeart/2005/8/layout/cycle5"/>
    <dgm:cxn modelId="{C960038A-184A-FF46-A503-0252D37E9D78}" srcId="{8E7AF4C8-31E6-C243-AA6F-562253CDB351}" destId="{6E4355D3-507A-CD4C-9CC5-A0099CBDB314}" srcOrd="2" destOrd="0" parTransId="{49E5519F-FF9A-3143-A776-F53701721676}" sibTransId="{E903CBD3-FC7B-1140-BD88-4C40C9AF01D0}"/>
    <dgm:cxn modelId="{DD1E3897-84E0-4740-824E-2032D99127E8}" srcId="{8E7AF4C8-31E6-C243-AA6F-562253CDB351}" destId="{7CFDC055-E21E-8C4B-8A78-54DCC6E379CF}" srcOrd="0" destOrd="0" parTransId="{2431C9AE-92BF-C44F-B4BF-506004772E85}" sibTransId="{9041BA5A-5765-7D4E-9F32-D935B75CB068}"/>
    <dgm:cxn modelId="{F28892A0-F44C-E847-B59A-433A700FF9B0}" type="presOf" srcId="{C69338EA-DFDB-ED48-A6BB-CCCC11EAB7E1}" destId="{4185C0D4-732F-A449-8132-3F93E341F8E3}" srcOrd="0" destOrd="0" presId="urn:microsoft.com/office/officeart/2005/8/layout/cycle5"/>
    <dgm:cxn modelId="{33734BB6-7900-6449-94E6-08C5E1ACE3F7}" type="presOf" srcId="{7CFDC055-E21E-8C4B-8A78-54DCC6E379CF}" destId="{B33DB4C5-BDA7-9646-9029-E3B1212778E8}" srcOrd="0" destOrd="0" presId="urn:microsoft.com/office/officeart/2005/8/layout/cycle5"/>
    <dgm:cxn modelId="{A7F721C6-332D-FC42-81E5-5DCDDA8CF853}" type="presOf" srcId="{8E7AF4C8-31E6-C243-AA6F-562253CDB351}" destId="{144B87B0-B99B-F741-99F6-C03387B1486B}" srcOrd="0" destOrd="0" presId="urn:microsoft.com/office/officeart/2005/8/layout/cycle5"/>
    <dgm:cxn modelId="{21449DD0-B2C8-7541-A5FE-6183283EC0DB}" srcId="{8E7AF4C8-31E6-C243-AA6F-562253CDB351}" destId="{C69338EA-DFDB-ED48-A6BB-CCCC11EAB7E1}" srcOrd="1" destOrd="0" parTransId="{8195CE2A-A042-4B4D-B060-9FD07464B286}" sibTransId="{83534BAF-BFCD-5644-9F6F-FB263B3CE0CB}"/>
    <dgm:cxn modelId="{AD597CE4-088C-4E40-93A3-CD2F84CCBBE5}" type="presOf" srcId="{9041BA5A-5765-7D4E-9F32-D935B75CB068}" destId="{7433778F-0746-3047-8946-38E155BE386B}" srcOrd="0" destOrd="0" presId="urn:microsoft.com/office/officeart/2005/8/layout/cycle5"/>
    <dgm:cxn modelId="{71B847EE-29A6-0C40-9680-5A6C252A7D4D}" type="presOf" srcId="{8D27B38B-2AFD-4546-8D3C-579464C5D3BC}" destId="{8428BBFC-0BCC-6B41-86AA-48EEE76BA3A4}" srcOrd="0" destOrd="0" presId="urn:microsoft.com/office/officeart/2005/8/layout/cycle5"/>
    <dgm:cxn modelId="{5CEC6EEF-D80C-FD40-8C41-1C3221EBCECF}" type="presOf" srcId="{6E4355D3-507A-CD4C-9CC5-A0099CBDB314}" destId="{34DFF344-2083-324E-B4EC-3DBEF005DA21}" srcOrd="0" destOrd="0" presId="urn:microsoft.com/office/officeart/2005/8/layout/cycle5"/>
    <dgm:cxn modelId="{34130EF9-0C2F-164A-A229-96FE440E9035}" srcId="{8E7AF4C8-31E6-C243-AA6F-562253CDB351}" destId="{8D27B38B-2AFD-4546-8D3C-579464C5D3BC}" srcOrd="3" destOrd="0" parTransId="{682EE67B-3BFD-BE4A-9B2A-51F586599716}" sibTransId="{D3672F44-D34E-D947-9911-CA52FB904F14}"/>
    <dgm:cxn modelId="{C7E507DE-30D8-6241-ACC1-00D5514E513F}" type="presParOf" srcId="{144B87B0-B99B-F741-99F6-C03387B1486B}" destId="{B33DB4C5-BDA7-9646-9029-E3B1212778E8}" srcOrd="0" destOrd="0" presId="urn:microsoft.com/office/officeart/2005/8/layout/cycle5"/>
    <dgm:cxn modelId="{C2BDDAF9-CCA2-D74E-8321-6398EEA04906}" type="presParOf" srcId="{144B87B0-B99B-F741-99F6-C03387B1486B}" destId="{547710B6-B5A0-1541-8F85-2FF4A0472CA0}" srcOrd="1" destOrd="0" presId="urn:microsoft.com/office/officeart/2005/8/layout/cycle5"/>
    <dgm:cxn modelId="{04004511-97D5-8840-AEE7-706FD264F04C}" type="presParOf" srcId="{144B87B0-B99B-F741-99F6-C03387B1486B}" destId="{7433778F-0746-3047-8946-38E155BE386B}" srcOrd="2" destOrd="0" presId="urn:microsoft.com/office/officeart/2005/8/layout/cycle5"/>
    <dgm:cxn modelId="{E05E7D11-7A7C-AD49-AC39-75F2A9A336E8}" type="presParOf" srcId="{144B87B0-B99B-F741-99F6-C03387B1486B}" destId="{4185C0D4-732F-A449-8132-3F93E341F8E3}" srcOrd="3" destOrd="0" presId="urn:microsoft.com/office/officeart/2005/8/layout/cycle5"/>
    <dgm:cxn modelId="{2D41BCAD-82F0-0049-A54C-BFEB97095AA2}" type="presParOf" srcId="{144B87B0-B99B-F741-99F6-C03387B1486B}" destId="{384CA607-5B7C-9949-9AA4-0C3E4D3DB59E}" srcOrd="4" destOrd="0" presId="urn:microsoft.com/office/officeart/2005/8/layout/cycle5"/>
    <dgm:cxn modelId="{3DAFBB2D-C8CA-BB4B-97FD-9783445B44CA}" type="presParOf" srcId="{144B87B0-B99B-F741-99F6-C03387B1486B}" destId="{75E9B686-77A3-D94E-8467-8A0EC2C59AA4}" srcOrd="5" destOrd="0" presId="urn:microsoft.com/office/officeart/2005/8/layout/cycle5"/>
    <dgm:cxn modelId="{316BA90C-9770-7F4C-BEDA-1DDA8C032EFC}" type="presParOf" srcId="{144B87B0-B99B-F741-99F6-C03387B1486B}" destId="{34DFF344-2083-324E-B4EC-3DBEF005DA21}" srcOrd="6" destOrd="0" presId="urn:microsoft.com/office/officeart/2005/8/layout/cycle5"/>
    <dgm:cxn modelId="{F7DE7C56-B98D-DC4E-828B-FEAD523CFDCD}" type="presParOf" srcId="{144B87B0-B99B-F741-99F6-C03387B1486B}" destId="{93295D20-E84A-2B46-9864-133848167ADB}" srcOrd="7" destOrd="0" presId="urn:microsoft.com/office/officeart/2005/8/layout/cycle5"/>
    <dgm:cxn modelId="{182A251C-E3D3-C349-ADCA-6BBC1160C094}" type="presParOf" srcId="{144B87B0-B99B-F741-99F6-C03387B1486B}" destId="{03D8E981-3751-9949-A1E4-695430D6F94E}" srcOrd="8" destOrd="0" presId="urn:microsoft.com/office/officeart/2005/8/layout/cycle5"/>
    <dgm:cxn modelId="{42DBA2D2-9E7E-C84F-99EE-60E1DEE83A11}" type="presParOf" srcId="{144B87B0-B99B-F741-99F6-C03387B1486B}" destId="{8428BBFC-0BCC-6B41-86AA-48EEE76BA3A4}" srcOrd="9" destOrd="0" presId="urn:microsoft.com/office/officeart/2005/8/layout/cycle5"/>
    <dgm:cxn modelId="{428B119C-C5A2-E047-B8ED-9394BDBD854B}" type="presParOf" srcId="{144B87B0-B99B-F741-99F6-C03387B1486B}" destId="{90BF7A2E-0F5C-7946-B0AB-004C3DDDB8EB}" srcOrd="10" destOrd="0" presId="urn:microsoft.com/office/officeart/2005/8/layout/cycle5"/>
    <dgm:cxn modelId="{247C6BA1-87BC-894C-9BA7-716FD1761F20}" type="presParOf" srcId="{144B87B0-B99B-F741-99F6-C03387B1486B}" destId="{869E1EEB-BEB1-5843-8E0B-CB76C2B06DD0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AEF5F2-32BE-4B4A-883C-27DD4F3FD680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1D608040-3721-ED49-91DD-FD091C1E3358}">
      <dgm:prSet phldrT="[Text]" custT="1"/>
      <dgm:spPr/>
      <dgm:t>
        <a:bodyPr/>
        <a:lstStyle/>
        <a:p>
          <a:pPr rtl="1"/>
          <a:r>
            <a:rPr lang="ar-SA" sz="2400" dirty="0"/>
            <a:t>يجب أن تتوفر عند العقد كاملة، وإلا فالزواج باطل</a:t>
          </a:r>
          <a:endParaRPr lang="en-US" sz="2400" dirty="0"/>
        </a:p>
      </dgm:t>
    </dgm:pt>
    <dgm:pt modelId="{ABDFD110-3F74-F640-A887-7F31EBAA0A10}" type="parTrans" cxnId="{DBBE4AE7-AF93-1C41-B5FF-5CBF91B648A0}">
      <dgm:prSet/>
      <dgm:spPr/>
      <dgm:t>
        <a:bodyPr/>
        <a:lstStyle/>
        <a:p>
          <a:endParaRPr lang="en-US"/>
        </a:p>
      </dgm:t>
    </dgm:pt>
    <dgm:pt modelId="{27E072E5-F36C-AB4B-B4FD-203869C636B5}" type="sibTrans" cxnId="{DBBE4AE7-AF93-1C41-B5FF-5CBF91B648A0}">
      <dgm:prSet/>
      <dgm:spPr/>
      <dgm:t>
        <a:bodyPr/>
        <a:lstStyle/>
        <a:p>
          <a:endParaRPr lang="en-US"/>
        </a:p>
      </dgm:t>
    </dgm:pt>
    <dgm:pt modelId="{D0E373DE-57A3-FE4B-BB4A-D5ED06970457}">
      <dgm:prSet phldrT="[Text]" custT="1"/>
      <dgm:spPr/>
      <dgm:t>
        <a:bodyPr/>
        <a:lstStyle/>
        <a:p>
          <a:pPr rtl="1"/>
          <a:r>
            <a:rPr lang="ar-SA" sz="2400" dirty="0"/>
            <a:t>الشروط المتعلقة بصيغة العقد ومحله</a:t>
          </a:r>
          <a:endParaRPr lang="en-US" sz="2400" dirty="0"/>
        </a:p>
      </dgm:t>
    </dgm:pt>
    <dgm:pt modelId="{7C2E9295-C72F-C444-8087-8956462FA74D}" type="parTrans" cxnId="{3CF3A1CC-D507-3C4E-9A46-FBEED9520BDD}">
      <dgm:prSet/>
      <dgm:spPr/>
      <dgm:t>
        <a:bodyPr/>
        <a:lstStyle/>
        <a:p>
          <a:endParaRPr lang="en-US"/>
        </a:p>
      </dgm:t>
    </dgm:pt>
    <dgm:pt modelId="{68142D48-21C9-9547-9437-12C8C44D4324}" type="sibTrans" cxnId="{3CF3A1CC-D507-3C4E-9A46-FBEED9520BDD}">
      <dgm:prSet/>
      <dgm:spPr/>
      <dgm:t>
        <a:bodyPr/>
        <a:lstStyle/>
        <a:p>
          <a:endParaRPr lang="en-US"/>
        </a:p>
      </dgm:t>
    </dgm:pt>
    <dgm:pt modelId="{84FE7089-C9D7-9245-A07F-6F62738A5D3C}">
      <dgm:prSet phldrT="[Text]" custT="1"/>
      <dgm:spPr/>
      <dgm:t>
        <a:bodyPr/>
        <a:lstStyle/>
        <a:p>
          <a:pPr rtl="0"/>
          <a:r>
            <a:rPr lang="ar-SA" sz="2400" dirty="0"/>
            <a:t>الشروط المتعلقة بالعاقد</a:t>
          </a:r>
          <a:endParaRPr lang="en-US" sz="2400" dirty="0"/>
        </a:p>
      </dgm:t>
    </dgm:pt>
    <dgm:pt modelId="{171CD534-E9C0-AD4E-9C81-B3FD1B5DE442}" type="parTrans" cxnId="{5117D484-09FB-4744-B27F-0134EAAFC5C1}">
      <dgm:prSet/>
      <dgm:spPr/>
      <dgm:t>
        <a:bodyPr/>
        <a:lstStyle/>
        <a:p>
          <a:endParaRPr lang="en-US"/>
        </a:p>
      </dgm:t>
    </dgm:pt>
    <dgm:pt modelId="{54ABD62D-D44D-9649-AD75-DE1DA0A1EC75}" type="sibTrans" cxnId="{5117D484-09FB-4744-B27F-0134EAAFC5C1}">
      <dgm:prSet/>
      <dgm:spPr/>
      <dgm:t>
        <a:bodyPr/>
        <a:lstStyle/>
        <a:p>
          <a:endParaRPr lang="en-US"/>
        </a:p>
      </dgm:t>
    </dgm:pt>
    <dgm:pt modelId="{DDCFB020-270E-7D43-8F40-3F25717FB690}" type="pres">
      <dgm:prSet presAssocID="{B4AEF5F2-32BE-4B4A-883C-27DD4F3FD6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E809579-BEE4-7748-B2D4-21B9962ADA3A}" type="pres">
      <dgm:prSet presAssocID="{1D608040-3721-ED49-91DD-FD091C1E3358}" presName="gear1" presStyleLbl="node1" presStyleIdx="0" presStyleCnt="3" custLinFactNeighborX="9091" custLinFactNeighborY="484">
        <dgm:presLayoutVars>
          <dgm:chMax val="1"/>
          <dgm:bulletEnabled val="1"/>
        </dgm:presLayoutVars>
      </dgm:prSet>
      <dgm:spPr/>
    </dgm:pt>
    <dgm:pt modelId="{A70FA120-44CB-D64F-BDD9-0E1141ED5995}" type="pres">
      <dgm:prSet presAssocID="{1D608040-3721-ED49-91DD-FD091C1E3358}" presName="gear1srcNode" presStyleLbl="node1" presStyleIdx="0" presStyleCnt="3"/>
      <dgm:spPr/>
    </dgm:pt>
    <dgm:pt modelId="{D2AB095A-D1A7-294E-A96E-F8CB310FAACE}" type="pres">
      <dgm:prSet presAssocID="{1D608040-3721-ED49-91DD-FD091C1E3358}" presName="gear1dstNode" presStyleLbl="node1" presStyleIdx="0" presStyleCnt="3"/>
      <dgm:spPr/>
    </dgm:pt>
    <dgm:pt modelId="{DD76C447-D588-5A46-9E6D-0A2F8A5FB352}" type="pres">
      <dgm:prSet presAssocID="{D0E373DE-57A3-FE4B-BB4A-D5ED06970457}" presName="gear2" presStyleLbl="node1" presStyleIdx="1" presStyleCnt="3" custScaleX="150351" custScaleY="135688" custLinFactNeighborX="-8454" custLinFactNeighborY="1202">
        <dgm:presLayoutVars>
          <dgm:chMax val="1"/>
          <dgm:bulletEnabled val="1"/>
        </dgm:presLayoutVars>
      </dgm:prSet>
      <dgm:spPr/>
    </dgm:pt>
    <dgm:pt modelId="{EE158347-61B9-FB46-9E67-3865F782878D}" type="pres">
      <dgm:prSet presAssocID="{D0E373DE-57A3-FE4B-BB4A-D5ED06970457}" presName="gear2srcNode" presStyleLbl="node1" presStyleIdx="1" presStyleCnt="3"/>
      <dgm:spPr/>
    </dgm:pt>
    <dgm:pt modelId="{C750BFE4-5581-BB48-8967-D2F597583117}" type="pres">
      <dgm:prSet presAssocID="{D0E373DE-57A3-FE4B-BB4A-D5ED06970457}" presName="gear2dstNode" presStyleLbl="node1" presStyleIdx="1" presStyleCnt="3"/>
      <dgm:spPr/>
    </dgm:pt>
    <dgm:pt modelId="{327CEA07-5AD8-4E43-924B-8C5FE5A2CD58}" type="pres">
      <dgm:prSet presAssocID="{84FE7089-C9D7-9245-A07F-6F62738A5D3C}" presName="gear3" presStyleLbl="node1" presStyleIdx="2" presStyleCnt="3" custScaleX="137398" custLinFactNeighborX="27640"/>
      <dgm:spPr/>
    </dgm:pt>
    <dgm:pt modelId="{26D4C24D-D8BD-F849-BE8E-5037E8B7B723}" type="pres">
      <dgm:prSet presAssocID="{84FE7089-C9D7-9245-A07F-6F62738A5D3C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79F6E82-EABD-F045-A6BC-3E740870BC9F}" type="pres">
      <dgm:prSet presAssocID="{84FE7089-C9D7-9245-A07F-6F62738A5D3C}" presName="gear3srcNode" presStyleLbl="node1" presStyleIdx="2" presStyleCnt="3"/>
      <dgm:spPr/>
    </dgm:pt>
    <dgm:pt modelId="{44818DD7-96A4-8C41-97B5-DEC2F4F2DE0A}" type="pres">
      <dgm:prSet presAssocID="{84FE7089-C9D7-9245-A07F-6F62738A5D3C}" presName="gear3dstNode" presStyleLbl="node1" presStyleIdx="2" presStyleCnt="3"/>
      <dgm:spPr/>
    </dgm:pt>
    <dgm:pt modelId="{534D56F9-3B7E-1E4C-B52A-5253273348CC}" type="pres">
      <dgm:prSet presAssocID="{27E072E5-F36C-AB4B-B4FD-203869C636B5}" presName="connector1" presStyleLbl="sibTrans2D1" presStyleIdx="0" presStyleCnt="3"/>
      <dgm:spPr/>
    </dgm:pt>
    <dgm:pt modelId="{2792A478-3A92-8143-8B98-541085827E59}" type="pres">
      <dgm:prSet presAssocID="{68142D48-21C9-9547-9437-12C8C44D4324}" presName="connector2" presStyleLbl="sibTrans2D1" presStyleIdx="1" presStyleCnt="3" custLinFactNeighborX="-18488" custLinFactNeighborY="29892"/>
      <dgm:spPr/>
    </dgm:pt>
    <dgm:pt modelId="{1DCAB7EE-7125-CF4D-88FA-B6B9AA086E1E}" type="pres">
      <dgm:prSet presAssocID="{54ABD62D-D44D-9649-AD75-DE1DA0A1EC75}" presName="connector3" presStyleLbl="sibTrans2D1" presStyleIdx="2" presStyleCnt="3"/>
      <dgm:spPr/>
    </dgm:pt>
  </dgm:ptLst>
  <dgm:cxnLst>
    <dgm:cxn modelId="{649DAD01-28C3-164F-A9E3-3CDA4019373D}" type="presOf" srcId="{54ABD62D-D44D-9649-AD75-DE1DA0A1EC75}" destId="{1DCAB7EE-7125-CF4D-88FA-B6B9AA086E1E}" srcOrd="0" destOrd="0" presId="urn:microsoft.com/office/officeart/2005/8/layout/gear1"/>
    <dgm:cxn modelId="{69195F10-590E-064D-9812-C76D0A2ECFAE}" type="presOf" srcId="{1D608040-3721-ED49-91DD-FD091C1E3358}" destId="{A70FA120-44CB-D64F-BDD9-0E1141ED5995}" srcOrd="1" destOrd="0" presId="urn:microsoft.com/office/officeart/2005/8/layout/gear1"/>
    <dgm:cxn modelId="{904B541C-8673-2D48-B637-85236927043B}" type="presOf" srcId="{84FE7089-C9D7-9245-A07F-6F62738A5D3C}" destId="{44818DD7-96A4-8C41-97B5-DEC2F4F2DE0A}" srcOrd="3" destOrd="0" presId="urn:microsoft.com/office/officeart/2005/8/layout/gear1"/>
    <dgm:cxn modelId="{753C911F-70C0-FE4B-A052-DAAFB6F77DF7}" type="presOf" srcId="{1D608040-3721-ED49-91DD-FD091C1E3358}" destId="{D2AB095A-D1A7-294E-A96E-F8CB310FAACE}" srcOrd="2" destOrd="0" presId="urn:microsoft.com/office/officeart/2005/8/layout/gear1"/>
    <dgm:cxn modelId="{11BFD82E-8365-3140-A65E-52ED70A15807}" type="presOf" srcId="{D0E373DE-57A3-FE4B-BB4A-D5ED06970457}" destId="{DD76C447-D588-5A46-9E6D-0A2F8A5FB352}" srcOrd="0" destOrd="0" presId="urn:microsoft.com/office/officeart/2005/8/layout/gear1"/>
    <dgm:cxn modelId="{18812160-4BAC-3648-B7B0-F42D64876375}" type="presOf" srcId="{D0E373DE-57A3-FE4B-BB4A-D5ED06970457}" destId="{EE158347-61B9-FB46-9E67-3865F782878D}" srcOrd="1" destOrd="0" presId="urn:microsoft.com/office/officeart/2005/8/layout/gear1"/>
    <dgm:cxn modelId="{DBDB787A-A513-0C46-AB05-E8B60E4C308F}" type="presOf" srcId="{B4AEF5F2-32BE-4B4A-883C-27DD4F3FD680}" destId="{DDCFB020-270E-7D43-8F40-3F25717FB690}" srcOrd="0" destOrd="0" presId="urn:microsoft.com/office/officeart/2005/8/layout/gear1"/>
    <dgm:cxn modelId="{EE2F157F-9468-9948-97D3-4EAEA77535B8}" type="presOf" srcId="{1D608040-3721-ED49-91DD-FD091C1E3358}" destId="{1E809579-BEE4-7748-B2D4-21B9962ADA3A}" srcOrd="0" destOrd="0" presId="urn:microsoft.com/office/officeart/2005/8/layout/gear1"/>
    <dgm:cxn modelId="{8F50DB82-6257-574C-9FB0-4BB06430C3BB}" type="presOf" srcId="{D0E373DE-57A3-FE4B-BB4A-D5ED06970457}" destId="{C750BFE4-5581-BB48-8967-D2F597583117}" srcOrd="2" destOrd="0" presId="urn:microsoft.com/office/officeart/2005/8/layout/gear1"/>
    <dgm:cxn modelId="{5117D484-09FB-4744-B27F-0134EAAFC5C1}" srcId="{B4AEF5F2-32BE-4B4A-883C-27DD4F3FD680}" destId="{84FE7089-C9D7-9245-A07F-6F62738A5D3C}" srcOrd="2" destOrd="0" parTransId="{171CD534-E9C0-AD4E-9C81-B3FD1B5DE442}" sibTransId="{54ABD62D-D44D-9649-AD75-DE1DA0A1EC75}"/>
    <dgm:cxn modelId="{5B487E8C-7B96-814F-8D82-84C0D3F3C36B}" type="presOf" srcId="{84FE7089-C9D7-9245-A07F-6F62738A5D3C}" destId="{26D4C24D-D8BD-F849-BE8E-5037E8B7B723}" srcOrd="1" destOrd="0" presId="urn:microsoft.com/office/officeart/2005/8/layout/gear1"/>
    <dgm:cxn modelId="{2D5351AB-BA4D-3342-9572-560F47984F63}" type="presOf" srcId="{68142D48-21C9-9547-9437-12C8C44D4324}" destId="{2792A478-3A92-8143-8B98-541085827E59}" srcOrd="0" destOrd="0" presId="urn:microsoft.com/office/officeart/2005/8/layout/gear1"/>
    <dgm:cxn modelId="{340C34B7-B0FF-FE4C-A521-A21EE2DCCEE1}" type="presOf" srcId="{27E072E5-F36C-AB4B-B4FD-203869C636B5}" destId="{534D56F9-3B7E-1E4C-B52A-5253273348CC}" srcOrd="0" destOrd="0" presId="urn:microsoft.com/office/officeart/2005/8/layout/gear1"/>
    <dgm:cxn modelId="{AAE62EBC-7895-6646-B90B-1AA5CEC11CCC}" type="presOf" srcId="{84FE7089-C9D7-9245-A07F-6F62738A5D3C}" destId="{327CEA07-5AD8-4E43-924B-8C5FE5A2CD58}" srcOrd="0" destOrd="0" presId="urn:microsoft.com/office/officeart/2005/8/layout/gear1"/>
    <dgm:cxn modelId="{3CF3A1CC-D507-3C4E-9A46-FBEED9520BDD}" srcId="{B4AEF5F2-32BE-4B4A-883C-27DD4F3FD680}" destId="{D0E373DE-57A3-FE4B-BB4A-D5ED06970457}" srcOrd="1" destOrd="0" parTransId="{7C2E9295-C72F-C444-8087-8956462FA74D}" sibTransId="{68142D48-21C9-9547-9437-12C8C44D4324}"/>
    <dgm:cxn modelId="{DEFB54E0-A6EE-9746-8F08-C78C9599AA46}" type="presOf" srcId="{84FE7089-C9D7-9245-A07F-6F62738A5D3C}" destId="{F79F6E82-EABD-F045-A6BC-3E740870BC9F}" srcOrd="2" destOrd="0" presId="urn:microsoft.com/office/officeart/2005/8/layout/gear1"/>
    <dgm:cxn modelId="{DBBE4AE7-AF93-1C41-B5FF-5CBF91B648A0}" srcId="{B4AEF5F2-32BE-4B4A-883C-27DD4F3FD680}" destId="{1D608040-3721-ED49-91DD-FD091C1E3358}" srcOrd="0" destOrd="0" parTransId="{ABDFD110-3F74-F640-A887-7F31EBAA0A10}" sibTransId="{27E072E5-F36C-AB4B-B4FD-203869C636B5}"/>
    <dgm:cxn modelId="{6846ED8C-A131-6E47-B6EF-64A19DDF64E6}" type="presParOf" srcId="{DDCFB020-270E-7D43-8F40-3F25717FB690}" destId="{1E809579-BEE4-7748-B2D4-21B9962ADA3A}" srcOrd="0" destOrd="0" presId="urn:microsoft.com/office/officeart/2005/8/layout/gear1"/>
    <dgm:cxn modelId="{13019F76-FA80-654E-B37B-9DF8D34FCA1A}" type="presParOf" srcId="{DDCFB020-270E-7D43-8F40-3F25717FB690}" destId="{A70FA120-44CB-D64F-BDD9-0E1141ED5995}" srcOrd="1" destOrd="0" presId="urn:microsoft.com/office/officeart/2005/8/layout/gear1"/>
    <dgm:cxn modelId="{45A2BDE2-3E91-1B46-96AF-7E8FDDD8A393}" type="presParOf" srcId="{DDCFB020-270E-7D43-8F40-3F25717FB690}" destId="{D2AB095A-D1A7-294E-A96E-F8CB310FAACE}" srcOrd="2" destOrd="0" presId="urn:microsoft.com/office/officeart/2005/8/layout/gear1"/>
    <dgm:cxn modelId="{62CE2176-9E7C-EB45-9501-3379C5E2A7D8}" type="presParOf" srcId="{DDCFB020-270E-7D43-8F40-3F25717FB690}" destId="{DD76C447-D588-5A46-9E6D-0A2F8A5FB352}" srcOrd="3" destOrd="0" presId="urn:microsoft.com/office/officeart/2005/8/layout/gear1"/>
    <dgm:cxn modelId="{EE06780C-F3F2-404F-85EA-27C07B6D87AC}" type="presParOf" srcId="{DDCFB020-270E-7D43-8F40-3F25717FB690}" destId="{EE158347-61B9-FB46-9E67-3865F782878D}" srcOrd="4" destOrd="0" presId="urn:microsoft.com/office/officeart/2005/8/layout/gear1"/>
    <dgm:cxn modelId="{90361C31-B362-5D49-9BE7-C7305A2EC903}" type="presParOf" srcId="{DDCFB020-270E-7D43-8F40-3F25717FB690}" destId="{C750BFE4-5581-BB48-8967-D2F597583117}" srcOrd="5" destOrd="0" presId="urn:microsoft.com/office/officeart/2005/8/layout/gear1"/>
    <dgm:cxn modelId="{5F2B169B-0F59-DF49-B258-5CFBBCCD770A}" type="presParOf" srcId="{DDCFB020-270E-7D43-8F40-3F25717FB690}" destId="{327CEA07-5AD8-4E43-924B-8C5FE5A2CD58}" srcOrd="6" destOrd="0" presId="urn:microsoft.com/office/officeart/2005/8/layout/gear1"/>
    <dgm:cxn modelId="{5E89E3BB-19E5-8E42-A495-FE0B82335799}" type="presParOf" srcId="{DDCFB020-270E-7D43-8F40-3F25717FB690}" destId="{26D4C24D-D8BD-F849-BE8E-5037E8B7B723}" srcOrd="7" destOrd="0" presId="urn:microsoft.com/office/officeart/2005/8/layout/gear1"/>
    <dgm:cxn modelId="{1BDC0078-F0DE-2A49-84BF-2EC240CFCA6C}" type="presParOf" srcId="{DDCFB020-270E-7D43-8F40-3F25717FB690}" destId="{F79F6E82-EABD-F045-A6BC-3E740870BC9F}" srcOrd="8" destOrd="0" presId="urn:microsoft.com/office/officeart/2005/8/layout/gear1"/>
    <dgm:cxn modelId="{6F4D50A3-4A95-4E47-BBE5-56FCD6EFE1CF}" type="presParOf" srcId="{DDCFB020-270E-7D43-8F40-3F25717FB690}" destId="{44818DD7-96A4-8C41-97B5-DEC2F4F2DE0A}" srcOrd="9" destOrd="0" presId="urn:microsoft.com/office/officeart/2005/8/layout/gear1"/>
    <dgm:cxn modelId="{16E0999C-555B-0043-B60B-DA55BDCBC303}" type="presParOf" srcId="{DDCFB020-270E-7D43-8F40-3F25717FB690}" destId="{534D56F9-3B7E-1E4C-B52A-5253273348CC}" srcOrd="10" destOrd="0" presId="urn:microsoft.com/office/officeart/2005/8/layout/gear1"/>
    <dgm:cxn modelId="{DF1DEA9D-DF1C-A44D-86F6-AC45B503D883}" type="presParOf" srcId="{DDCFB020-270E-7D43-8F40-3F25717FB690}" destId="{2792A478-3A92-8143-8B98-541085827E59}" srcOrd="11" destOrd="0" presId="urn:microsoft.com/office/officeart/2005/8/layout/gear1"/>
    <dgm:cxn modelId="{5F246464-2999-4948-9473-0CFB6284474E}" type="presParOf" srcId="{DDCFB020-270E-7D43-8F40-3F25717FB690}" destId="{1DCAB7EE-7125-CF4D-88FA-B6B9AA086E1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AEF5F2-32BE-4B4A-883C-27DD4F3FD680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1D608040-3721-ED49-91DD-FD091C1E3358}">
      <dgm:prSet phldrT="[Text]" custT="1"/>
      <dgm:spPr/>
      <dgm:t>
        <a:bodyPr/>
        <a:lstStyle/>
        <a:p>
          <a:pPr rtl="1"/>
          <a:r>
            <a:rPr lang="ar-SA" sz="2400" dirty="0"/>
            <a:t>الشروط التي تترتب بتوافرها آثار عقد الزواج</a:t>
          </a:r>
          <a:endParaRPr lang="en-US" sz="2400" dirty="0"/>
        </a:p>
      </dgm:t>
    </dgm:pt>
    <dgm:pt modelId="{ABDFD110-3F74-F640-A887-7F31EBAA0A10}" type="parTrans" cxnId="{DBBE4AE7-AF93-1C41-B5FF-5CBF91B648A0}">
      <dgm:prSet/>
      <dgm:spPr/>
      <dgm:t>
        <a:bodyPr/>
        <a:lstStyle/>
        <a:p>
          <a:endParaRPr lang="en-US"/>
        </a:p>
      </dgm:t>
    </dgm:pt>
    <dgm:pt modelId="{27E072E5-F36C-AB4B-B4FD-203869C636B5}" type="sibTrans" cxnId="{DBBE4AE7-AF93-1C41-B5FF-5CBF91B648A0}">
      <dgm:prSet/>
      <dgm:spPr/>
      <dgm:t>
        <a:bodyPr/>
        <a:lstStyle/>
        <a:p>
          <a:endParaRPr lang="en-US"/>
        </a:p>
      </dgm:t>
    </dgm:pt>
    <dgm:pt modelId="{D0E373DE-57A3-FE4B-BB4A-D5ED06970457}">
      <dgm:prSet phldrT="[Text]" custT="1"/>
      <dgm:spPr/>
      <dgm:t>
        <a:bodyPr/>
        <a:lstStyle/>
        <a:p>
          <a:pPr rtl="1"/>
          <a:r>
            <a:rPr lang="ar-SA" sz="2400" dirty="0"/>
            <a:t>الشروط المتعلقة بالولي</a:t>
          </a:r>
          <a:endParaRPr lang="en-US" sz="2400" dirty="0"/>
        </a:p>
      </dgm:t>
    </dgm:pt>
    <dgm:pt modelId="{7C2E9295-C72F-C444-8087-8956462FA74D}" type="parTrans" cxnId="{3CF3A1CC-D507-3C4E-9A46-FBEED9520BDD}">
      <dgm:prSet/>
      <dgm:spPr/>
      <dgm:t>
        <a:bodyPr/>
        <a:lstStyle/>
        <a:p>
          <a:endParaRPr lang="en-US"/>
        </a:p>
      </dgm:t>
    </dgm:pt>
    <dgm:pt modelId="{68142D48-21C9-9547-9437-12C8C44D4324}" type="sibTrans" cxnId="{3CF3A1CC-D507-3C4E-9A46-FBEED9520BDD}">
      <dgm:prSet/>
      <dgm:spPr/>
      <dgm:t>
        <a:bodyPr/>
        <a:lstStyle/>
        <a:p>
          <a:endParaRPr lang="en-US"/>
        </a:p>
      </dgm:t>
    </dgm:pt>
    <dgm:pt modelId="{84FE7089-C9D7-9245-A07F-6F62738A5D3C}">
      <dgm:prSet phldrT="[Text]" custT="1"/>
      <dgm:spPr/>
      <dgm:t>
        <a:bodyPr/>
        <a:lstStyle/>
        <a:p>
          <a:pPr rtl="0"/>
          <a:r>
            <a:rPr lang="ar-SA" sz="2400" dirty="0"/>
            <a:t>الشروط المتعلقة بالزوجين</a:t>
          </a:r>
          <a:endParaRPr lang="en-US" sz="2400" dirty="0"/>
        </a:p>
      </dgm:t>
    </dgm:pt>
    <dgm:pt modelId="{171CD534-E9C0-AD4E-9C81-B3FD1B5DE442}" type="parTrans" cxnId="{5117D484-09FB-4744-B27F-0134EAAFC5C1}">
      <dgm:prSet/>
      <dgm:spPr/>
      <dgm:t>
        <a:bodyPr/>
        <a:lstStyle/>
        <a:p>
          <a:endParaRPr lang="en-US"/>
        </a:p>
      </dgm:t>
    </dgm:pt>
    <dgm:pt modelId="{54ABD62D-D44D-9649-AD75-DE1DA0A1EC75}" type="sibTrans" cxnId="{5117D484-09FB-4744-B27F-0134EAAFC5C1}">
      <dgm:prSet/>
      <dgm:spPr/>
      <dgm:t>
        <a:bodyPr/>
        <a:lstStyle/>
        <a:p>
          <a:endParaRPr lang="en-US"/>
        </a:p>
      </dgm:t>
    </dgm:pt>
    <dgm:pt modelId="{DDCFB020-270E-7D43-8F40-3F25717FB690}" type="pres">
      <dgm:prSet presAssocID="{B4AEF5F2-32BE-4B4A-883C-27DD4F3FD6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E809579-BEE4-7748-B2D4-21B9962ADA3A}" type="pres">
      <dgm:prSet presAssocID="{1D608040-3721-ED49-91DD-FD091C1E3358}" presName="gear1" presStyleLbl="node1" presStyleIdx="0" presStyleCnt="3" custLinFactNeighborX="9091" custLinFactNeighborY="484">
        <dgm:presLayoutVars>
          <dgm:chMax val="1"/>
          <dgm:bulletEnabled val="1"/>
        </dgm:presLayoutVars>
      </dgm:prSet>
      <dgm:spPr/>
    </dgm:pt>
    <dgm:pt modelId="{A70FA120-44CB-D64F-BDD9-0E1141ED5995}" type="pres">
      <dgm:prSet presAssocID="{1D608040-3721-ED49-91DD-FD091C1E3358}" presName="gear1srcNode" presStyleLbl="node1" presStyleIdx="0" presStyleCnt="3"/>
      <dgm:spPr/>
    </dgm:pt>
    <dgm:pt modelId="{D2AB095A-D1A7-294E-A96E-F8CB310FAACE}" type="pres">
      <dgm:prSet presAssocID="{1D608040-3721-ED49-91DD-FD091C1E3358}" presName="gear1dstNode" presStyleLbl="node1" presStyleIdx="0" presStyleCnt="3"/>
      <dgm:spPr/>
    </dgm:pt>
    <dgm:pt modelId="{DD76C447-D588-5A46-9E6D-0A2F8A5FB352}" type="pres">
      <dgm:prSet presAssocID="{D0E373DE-57A3-FE4B-BB4A-D5ED06970457}" presName="gear2" presStyleLbl="node1" presStyleIdx="1" presStyleCnt="3" custScaleX="150351" custScaleY="135688" custLinFactNeighborX="-8454" custLinFactNeighborY="1202">
        <dgm:presLayoutVars>
          <dgm:chMax val="1"/>
          <dgm:bulletEnabled val="1"/>
        </dgm:presLayoutVars>
      </dgm:prSet>
      <dgm:spPr/>
    </dgm:pt>
    <dgm:pt modelId="{EE158347-61B9-FB46-9E67-3865F782878D}" type="pres">
      <dgm:prSet presAssocID="{D0E373DE-57A3-FE4B-BB4A-D5ED06970457}" presName="gear2srcNode" presStyleLbl="node1" presStyleIdx="1" presStyleCnt="3"/>
      <dgm:spPr/>
    </dgm:pt>
    <dgm:pt modelId="{C750BFE4-5581-BB48-8967-D2F597583117}" type="pres">
      <dgm:prSet presAssocID="{D0E373DE-57A3-FE4B-BB4A-D5ED06970457}" presName="gear2dstNode" presStyleLbl="node1" presStyleIdx="1" presStyleCnt="3"/>
      <dgm:spPr/>
    </dgm:pt>
    <dgm:pt modelId="{327CEA07-5AD8-4E43-924B-8C5FE5A2CD58}" type="pres">
      <dgm:prSet presAssocID="{84FE7089-C9D7-9245-A07F-6F62738A5D3C}" presName="gear3" presStyleLbl="node1" presStyleIdx="2" presStyleCnt="3" custScaleX="137398" custLinFactNeighborX="27640"/>
      <dgm:spPr/>
    </dgm:pt>
    <dgm:pt modelId="{26D4C24D-D8BD-F849-BE8E-5037E8B7B723}" type="pres">
      <dgm:prSet presAssocID="{84FE7089-C9D7-9245-A07F-6F62738A5D3C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79F6E82-EABD-F045-A6BC-3E740870BC9F}" type="pres">
      <dgm:prSet presAssocID="{84FE7089-C9D7-9245-A07F-6F62738A5D3C}" presName="gear3srcNode" presStyleLbl="node1" presStyleIdx="2" presStyleCnt="3"/>
      <dgm:spPr/>
    </dgm:pt>
    <dgm:pt modelId="{44818DD7-96A4-8C41-97B5-DEC2F4F2DE0A}" type="pres">
      <dgm:prSet presAssocID="{84FE7089-C9D7-9245-A07F-6F62738A5D3C}" presName="gear3dstNode" presStyleLbl="node1" presStyleIdx="2" presStyleCnt="3"/>
      <dgm:spPr/>
    </dgm:pt>
    <dgm:pt modelId="{534D56F9-3B7E-1E4C-B52A-5253273348CC}" type="pres">
      <dgm:prSet presAssocID="{27E072E5-F36C-AB4B-B4FD-203869C636B5}" presName="connector1" presStyleLbl="sibTrans2D1" presStyleIdx="0" presStyleCnt="3"/>
      <dgm:spPr/>
    </dgm:pt>
    <dgm:pt modelId="{2792A478-3A92-8143-8B98-541085827E59}" type="pres">
      <dgm:prSet presAssocID="{68142D48-21C9-9547-9437-12C8C44D4324}" presName="connector2" presStyleLbl="sibTrans2D1" presStyleIdx="1" presStyleCnt="3" custLinFactNeighborX="-18488" custLinFactNeighborY="29892"/>
      <dgm:spPr/>
    </dgm:pt>
    <dgm:pt modelId="{1DCAB7EE-7125-CF4D-88FA-B6B9AA086E1E}" type="pres">
      <dgm:prSet presAssocID="{54ABD62D-D44D-9649-AD75-DE1DA0A1EC75}" presName="connector3" presStyleLbl="sibTrans2D1" presStyleIdx="2" presStyleCnt="3"/>
      <dgm:spPr/>
    </dgm:pt>
  </dgm:ptLst>
  <dgm:cxnLst>
    <dgm:cxn modelId="{649DAD01-28C3-164F-A9E3-3CDA4019373D}" type="presOf" srcId="{54ABD62D-D44D-9649-AD75-DE1DA0A1EC75}" destId="{1DCAB7EE-7125-CF4D-88FA-B6B9AA086E1E}" srcOrd="0" destOrd="0" presId="urn:microsoft.com/office/officeart/2005/8/layout/gear1"/>
    <dgm:cxn modelId="{69195F10-590E-064D-9812-C76D0A2ECFAE}" type="presOf" srcId="{1D608040-3721-ED49-91DD-FD091C1E3358}" destId="{A70FA120-44CB-D64F-BDD9-0E1141ED5995}" srcOrd="1" destOrd="0" presId="urn:microsoft.com/office/officeart/2005/8/layout/gear1"/>
    <dgm:cxn modelId="{904B541C-8673-2D48-B637-85236927043B}" type="presOf" srcId="{84FE7089-C9D7-9245-A07F-6F62738A5D3C}" destId="{44818DD7-96A4-8C41-97B5-DEC2F4F2DE0A}" srcOrd="3" destOrd="0" presId="urn:microsoft.com/office/officeart/2005/8/layout/gear1"/>
    <dgm:cxn modelId="{753C911F-70C0-FE4B-A052-DAAFB6F77DF7}" type="presOf" srcId="{1D608040-3721-ED49-91DD-FD091C1E3358}" destId="{D2AB095A-D1A7-294E-A96E-F8CB310FAACE}" srcOrd="2" destOrd="0" presId="urn:microsoft.com/office/officeart/2005/8/layout/gear1"/>
    <dgm:cxn modelId="{11BFD82E-8365-3140-A65E-52ED70A15807}" type="presOf" srcId="{D0E373DE-57A3-FE4B-BB4A-D5ED06970457}" destId="{DD76C447-D588-5A46-9E6D-0A2F8A5FB352}" srcOrd="0" destOrd="0" presId="urn:microsoft.com/office/officeart/2005/8/layout/gear1"/>
    <dgm:cxn modelId="{18812160-4BAC-3648-B7B0-F42D64876375}" type="presOf" srcId="{D0E373DE-57A3-FE4B-BB4A-D5ED06970457}" destId="{EE158347-61B9-FB46-9E67-3865F782878D}" srcOrd="1" destOrd="0" presId="urn:microsoft.com/office/officeart/2005/8/layout/gear1"/>
    <dgm:cxn modelId="{DBDB787A-A513-0C46-AB05-E8B60E4C308F}" type="presOf" srcId="{B4AEF5F2-32BE-4B4A-883C-27DD4F3FD680}" destId="{DDCFB020-270E-7D43-8F40-3F25717FB690}" srcOrd="0" destOrd="0" presId="urn:microsoft.com/office/officeart/2005/8/layout/gear1"/>
    <dgm:cxn modelId="{EE2F157F-9468-9948-97D3-4EAEA77535B8}" type="presOf" srcId="{1D608040-3721-ED49-91DD-FD091C1E3358}" destId="{1E809579-BEE4-7748-B2D4-21B9962ADA3A}" srcOrd="0" destOrd="0" presId="urn:microsoft.com/office/officeart/2005/8/layout/gear1"/>
    <dgm:cxn modelId="{8F50DB82-6257-574C-9FB0-4BB06430C3BB}" type="presOf" srcId="{D0E373DE-57A3-FE4B-BB4A-D5ED06970457}" destId="{C750BFE4-5581-BB48-8967-D2F597583117}" srcOrd="2" destOrd="0" presId="urn:microsoft.com/office/officeart/2005/8/layout/gear1"/>
    <dgm:cxn modelId="{5117D484-09FB-4744-B27F-0134EAAFC5C1}" srcId="{B4AEF5F2-32BE-4B4A-883C-27DD4F3FD680}" destId="{84FE7089-C9D7-9245-A07F-6F62738A5D3C}" srcOrd="2" destOrd="0" parTransId="{171CD534-E9C0-AD4E-9C81-B3FD1B5DE442}" sibTransId="{54ABD62D-D44D-9649-AD75-DE1DA0A1EC75}"/>
    <dgm:cxn modelId="{5B487E8C-7B96-814F-8D82-84C0D3F3C36B}" type="presOf" srcId="{84FE7089-C9D7-9245-A07F-6F62738A5D3C}" destId="{26D4C24D-D8BD-F849-BE8E-5037E8B7B723}" srcOrd="1" destOrd="0" presId="urn:microsoft.com/office/officeart/2005/8/layout/gear1"/>
    <dgm:cxn modelId="{2D5351AB-BA4D-3342-9572-560F47984F63}" type="presOf" srcId="{68142D48-21C9-9547-9437-12C8C44D4324}" destId="{2792A478-3A92-8143-8B98-541085827E59}" srcOrd="0" destOrd="0" presId="urn:microsoft.com/office/officeart/2005/8/layout/gear1"/>
    <dgm:cxn modelId="{340C34B7-B0FF-FE4C-A521-A21EE2DCCEE1}" type="presOf" srcId="{27E072E5-F36C-AB4B-B4FD-203869C636B5}" destId="{534D56F9-3B7E-1E4C-B52A-5253273348CC}" srcOrd="0" destOrd="0" presId="urn:microsoft.com/office/officeart/2005/8/layout/gear1"/>
    <dgm:cxn modelId="{AAE62EBC-7895-6646-B90B-1AA5CEC11CCC}" type="presOf" srcId="{84FE7089-C9D7-9245-A07F-6F62738A5D3C}" destId="{327CEA07-5AD8-4E43-924B-8C5FE5A2CD58}" srcOrd="0" destOrd="0" presId="urn:microsoft.com/office/officeart/2005/8/layout/gear1"/>
    <dgm:cxn modelId="{3CF3A1CC-D507-3C4E-9A46-FBEED9520BDD}" srcId="{B4AEF5F2-32BE-4B4A-883C-27DD4F3FD680}" destId="{D0E373DE-57A3-FE4B-BB4A-D5ED06970457}" srcOrd="1" destOrd="0" parTransId="{7C2E9295-C72F-C444-8087-8956462FA74D}" sibTransId="{68142D48-21C9-9547-9437-12C8C44D4324}"/>
    <dgm:cxn modelId="{DEFB54E0-A6EE-9746-8F08-C78C9599AA46}" type="presOf" srcId="{84FE7089-C9D7-9245-A07F-6F62738A5D3C}" destId="{F79F6E82-EABD-F045-A6BC-3E740870BC9F}" srcOrd="2" destOrd="0" presId="urn:microsoft.com/office/officeart/2005/8/layout/gear1"/>
    <dgm:cxn modelId="{DBBE4AE7-AF93-1C41-B5FF-5CBF91B648A0}" srcId="{B4AEF5F2-32BE-4B4A-883C-27DD4F3FD680}" destId="{1D608040-3721-ED49-91DD-FD091C1E3358}" srcOrd="0" destOrd="0" parTransId="{ABDFD110-3F74-F640-A887-7F31EBAA0A10}" sibTransId="{27E072E5-F36C-AB4B-B4FD-203869C636B5}"/>
    <dgm:cxn modelId="{6846ED8C-A131-6E47-B6EF-64A19DDF64E6}" type="presParOf" srcId="{DDCFB020-270E-7D43-8F40-3F25717FB690}" destId="{1E809579-BEE4-7748-B2D4-21B9962ADA3A}" srcOrd="0" destOrd="0" presId="urn:microsoft.com/office/officeart/2005/8/layout/gear1"/>
    <dgm:cxn modelId="{13019F76-FA80-654E-B37B-9DF8D34FCA1A}" type="presParOf" srcId="{DDCFB020-270E-7D43-8F40-3F25717FB690}" destId="{A70FA120-44CB-D64F-BDD9-0E1141ED5995}" srcOrd="1" destOrd="0" presId="urn:microsoft.com/office/officeart/2005/8/layout/gear1"/>
    <dgm:cxn modelId="{45A2BDE2-3E91-1B46-96AF-7E8FDDD8A393}" type="presParOf" srcId="{DDCFB020-270E-7D43-8F40-3F25717FB690}" destId="{D2AB095A-D1A7-294E-A96E-F8CB310FAACE}" srcOrd="2" destOrd="0" presId="urn:microsoft.com/office/officeart/2005/8/layout/gear1"/>
    <dgm:cxn modelId="{62CE2176-9E7C-EB45-9501-3379C5E2A7D8}" type="presParOf" srcId="{DDCFB020-270E-7D43-8F40-3F25717FB690}" destId="{DD76C447-D588-5A46-9E6D-0A2F8A5FB352}" srcOrd="3" destOrd="0" presId="urn:microsoft.com/office/officeart/2005/8/layout/gear1"/>
    <dgm:cxn modelId="{EE06780C-F3F2-404F-85EA-27C07B6D87AC}" type="presParOf" srcId="{DDCFB020-270E-7D43-8F40-3F25717FB690}" destId="{EE158347-61B9-FB46-9E67-3865F782878D}" srcOrd="4" destOrd="0" presId="urn:microsoft.com/office/officeart/2005/8/layout/gear1"/>
    <dgm:cxn modelId="{90361C31-B362-5D49-9BE7-C7305A2EC903}" type="presParOf" srcId="{DDCFB020-270E-7D43-8F40-3F25717FB690}" destId="{C750BFE4-5581-BB48-8967-D2F597583117}" srcOrd="5" destOrd="0" presId="urn:microsoft.com/office/officeart/2005/8/layout/gear1"/>
    <dgm:cxn modelId="{5F2B169B-0F59-DF49-B258-5CFBBCCD770A}" type="presParOf" srcId="{DDCFB020-270E-7D43-8F40-3F25717FB690}" destId="{327CEA07-5AD8-4E43-924B-8C5FE5A2CD58}" srcOrd="6" destOrd="0" presId="urn:microsoft.com/office/officeart/2005/8/layout/gear1"/>
    <dgm:cxn modelId="{5E89E3BB-19E5-8E42-A495-FE0B82335799}" type="presParOf" srcId="{DDCFB020-270E-7D43-8F40-3F25717FB690}" destId="{26D4C24D-D8BD-F849-BE8E-5037E8B7B723}" srcOrd="7" destOrd="0" presId="urn:microsoft.com/office/officeart/2005/8/layout/gear1"/>
    <dgm:cxn modelId="{1BDC0078-F0DE-2A49-84BF-2EC240CFCA6C}" type="presParOf" srcId="{DDCFB020-270E-7D43-8F40-3F25717FB690}" destId="{F79F6E82-EABD-F045-A6BC-3E740870BC9F}" srcOrd="8" destOrd="0" presId="urn:microsoft.com/office/officeart/2005/8/layout/gear1"/>
    <dgm:cxn modelId="{6F4D50A3-4A95-4E47-BBE5-56FCD6EFE1CF}" type="presParOf" srcId="{DDCFB020-270E-7D43-8F40-3F25717FB690}" destId="{44818DD7-96A4-8C41-97B5-DEC2F4F2DE0A}" srcOrd="9" destOrd="0" presId="urn:microsoft.com/office/officeart/2005/8/layout/gear1"/>
    <dgm:cxn modelId="{16E0999C-555B-0043-B60B-DA55BDCBC303}" type="presParOf" srcId="{DDCFB020-270E-7D43-8F40-3F25717FB690}" destId="{534D56F9-3B7E-1E4C-B52A-5253273348CC}" srcOrd="10" destOrd="0" presId="urn:microsoft.com/office/officeart/2005/8/layout/gear1"/>
    <dgm:cxn modelId="{DF1DEA9D-DF1C-A44D-86F6-AC45B503D883}" type="presParOf" srcId="{DDCFB020-270E-7D43-8F40-3F25717FB690}" destId="{2792A478-3A92-8143-8B98-541085827E59}" srcOrd="11" destOrd="0" presId="urn:microsoft.com/office/officeart/2005/8/layout/gear1"/>
    <dgm:cxn modelId="{5F246464-2999-4948-9473-0CFB6284474E}" type="presParOf" srcId="{DDCFB020-270E-7D43-8F40-3F25717FB690}" destId="{1DCAB7EE-7125-CF4D-88FA-B6B9AA086E1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/>
      <dgm:spPr/>
      <dgm:t>
        <a:bodyPr/>
        <a:lstStyle/>
        <a:p>
          <a:pPr rtl="0"/>
          <a:r>
            <a:rPr lang="ar-SA" dirty="0"/>
            <a:t>الشروط التي تتعلق بلزوم النكاح، وضمان عدم فسخه من أي طرف</a:t>
          </a:r>
          <a:endParaRPr lang="en-US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/>
      <dgm:spPr/>
      <dgm:t>
        <a:bodyPr/>
        <a:lstStyle/>
        <a:p>
          <a:pPr rtl="0"/>
          <a:r>
            <a:rPr lang="ar-SA" dirty="0"/>
            <a:t>شروط الولي</a:t>
          </a:r>
          <a:endParaRPr lang="en-US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الكفاءة في الزوج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للولي حق الفسخ 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الزواج قابل للفسخ 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160393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4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4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4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3" presStyleCnt="4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3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6E22AE-0CC7-E647-A4EF-020043AD9F3F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D91E0-C21F-9D4C-BB25-90EC704A1019}">
      <dgm:prSet phldrT="[Text]"/>
      <dgm:spPr/>
      <dgm:t>
        <a:bodyPr/>
        <a:lstStyle/>
        <a:p>
          <a:r>
            <a:rPr lang="ar-SA" b="1" dirty="0"/>
            <a:t> شروط الصحة </a:t>
          </a:r>
          <a:endParaRPr lang="en-US" dirty="0"/>
        </a:p>
      </dgm:t>
    </dgm:pt>
    <dgm:pt modelId="{20A62598-3555-0F4A-B771-BAD2E76E783E}" type="parTrans" cxnId="{E78D01B8-F088-D442-8DC8-12BB39C26A85}">
      <dgm:prSet/>
      <dgm:spPr/>
      <dgm:t>
        <a:bodyPr/>
        <a:lstStyle/>
        <a:p>
          <a:endParaRPr lang="en-US"/>
        </a:p>
      </dgm:t>
    </dgm:pt>
    <dgm:pt modelId="{30F9F19B-A0CB-B849-9035-158CE0060026}" type="sibTrans" cxnId="{E78D01B8-F088-D442-8DC8-12BB39C26A85}">
      <dgm:prSet/>
      <dgm:spPr/>
      <dgm:t>
        <a:bodyPr/>
        <a:lstStyle/>
        <a:p>
          <a:endParaRPr lang="en-US"/>
        </a:p>
      </dgm:t>
    </dgm:pt>
    <dgm:pt modelId="{8D56A57B-835C-FC49-98F0-372168E37603}" type="asst">
      <dgm:prSet phldrT="[Text]"/>
      <dgm:spPr/>
      <dgm:t>
        <a:bodyPr/>
        <a:lstStyle/>
        <a:p>
          <a:r>
            <a:rPr lang="ar-SA" dirty="0"/>
            <a:t>الشروط التي بانعدامها يكون العقد باطلاً عند الجمهور، وفاسداً عند الحنفية</a:t>
          </a:r>
          <a:endParaRPr lang="en-US" dirty="0"/>
        </a:p>
      </dgm:t>
    </dgm:pt>
    <dgm:pt modelId="{F0E487B9-C19B-D743-9044-10F68F6DF729}" type="parTrans" cxnId="{8E5338EA-EE57-ED48-A995-5FBF3D7D6E32}">
      <dgm:prSet/>
      <dgm:spPr/>
      <dgm:t>
        <a:bodyPr/>
        <a:lstStyle/>
        <a:p>
          <a:endParaRPr lang="en-US"/>
        </a:p>
      </dgm:t>
    </dgm:pt>
    <dgm:pt modelId="{1AAF363B-EC18-D740-9E76-31011BEC70B7}" type="sibTrans" cxnId="{8E5338EA-EE57-ED48-A995-5FBF3D7D6E32}">
      <dgm:prSet/>
      <dgm:spPr/>
      <dgm:t>
        <a:bodyPr/>
        <a:lstStyle/>
        <a:p>
          <a:endParaRPr lang="en-US"/>
        </a:p>
      </dgm:t>
    </dgm:pt>
    <dgm:pt modelId="{B72C6D87-E7A3-2C41-8EF5-5D1F8B9F468C}">
      <dgm:prSet phldrT="[Text]"/>
      <dgm:spPr/>
      <dgm:t>
        <a:bodyPr/>
        <a:lstStyle/>
        <a:p>
          <a:r>
            <a:rPr lang="ar-SA" dirty="0"/>
            <a:t>تقرير المهر قبل الدخول</a:t>
          </a:r>
          <a:endParaRPr lang="en-US" dirty="0"/>
        </a:p>
      </dgm:t>
    </dgm:pt>
    <dgm:pt modelId="{1279C755-62A0-5440-9E63-1FA3CFECE5FE}" type="parTrans" cxnId="{B5C1D784-E0F5-0D4E-8732-257A727C400A}">
      <dgm:prSet/>
      <dgm:spPr/>
      <dgm:t>
        <a:bodyPr/>
        <a:lstStyle/>
        <a:p>
          <a:endParaRPr lang="en-US"/>
        </a:p>
      </dgm:t>
    </dgm:pt>
    <dgm:pt modelId="{5E736411-EEF3-E84D-9674-E9700D4431F3}" type="sibTrans" cxnId="{B5C1D784-E0F5-0D4E-8732-257A727C400A}">
      <dgm:prSet/>
      <dgm:spPr/>
      <dgm:t>
        <a:bodyPr/>
        <a:lstStyle/>
        <a:p>
          <a:endParaRPr lang="en-US"/>
        </a:p>
      </dgm:t>
    </dgm:pt>
    <dgm:pt modelId="{3C30B10C-9CA2-0C4F-BF9B-C95EB7FA92FB}">
      <dgm:prSet phldrT="[Text]"/>
      <dgm:spPr/>
      <dgm:t>
        <a:bodyPr/>
        <a:lstStyle/>
        <a:p>
          <a:r>
            <a:rPr lang="ar-SA" dirty="0"/>
            <a:t>وجود شاهدي عدل</a:t>
          </a:r>
          <a:endParaRPr lang="en-US" dirty="0"/>
        </a:p>
      </dgm:t>
    </dgm:pt>
    <dgm:pt modelId="{699015A1-0922-1141-AF6A-2542DCF5B859}" type="parTrans" cxnId="{FD84B02F-F4F4-4B46-8E0F-66E2AECC100E}">
      <dgm:prSet/>
      <dgm:spPr/>
      <dgm:t>
        <a:bodyPr/>
        <a:lstStyle/>
        <a:p>
          <a:endParaRPr lang="en-US"/>
        </a:p>
      </dgm:t>
    </dgm:pt>
    <dgm:pt modelId="{70E2A508-2710-8945-BB05-9583EFABE74A}" type="sibTrans" cxnId="{FD84B02F-F4F4-4B46-8E0F-66E2AECC100E}">
      <dgm:prSet/>
      <dgm:spPr/>
      <dgm:t>
        <a:bodyPr/>
        <a:lstStyle/>
        <a:p>
          <a:endParaRPr lang="en-US"/>
        </a:p>
      </dgm:t>
    </dgm:pt>
    <dgm:pt modelId="{446CBA80-0707-8642-9F46-4ADFF27CA5EB}" type="pres">
      <dgm:prSet presAssocID="{B16E22AE-0CC7-E647-A4EF-020043AD9F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950ACE-CD54-6048-8BA4-BC40F3C141EE}" type="pres">
      <dgm:prSet presAssocID="{545D91E0-C21F-9D4C-BB25-90EC704A1019}" presName="hierRoot1" presStyleCnt="0">
        <dgm:presLayoutVars>
          <dgm:hierBranch val="init"/>
        </dgm:presLayoutVars>
      </dgm:prSet>
      <dgm:spPr/>
    </dgm:pt>
    <dgm:pt modelId="{5D4C6D25-EE8F-534D-8CDB-E090E1613E85}" type="pres">
      <dgm:prSet presAssocID="{545D91E0-C21F-9D4C-BB25-90EC704A1019}" presName="rootComposite1" presStyleCnt="0"/>
      <dgm:spPr/>
    </dgm:pt>
    <dgm:pt modelId="{902D644F-B7BA-4C4C-B50D-AE849E544BCC}" type="pres">
      <dgm:prSet presAssocID="{545D91E0-C21F-9D4C-BB25-90EC704A1019}" presName="rootText1" presStyleLbl="node0" presStyleIdx="0" presStyleCnt="1">
        <dgm:presLayoutVars>
          <dgm:chPref val="3"/>
        </dgm:presLayoutVars>
      </dgm:prSet>
      <dgm:spPr/>
    </dgm:pt>
    <dgm:pt modelId="{6BD0CA0B-0ECE-5C48-80D7-D755786559CB}" type="pres">
      <dgm:prSet presAssocID="{545D91E0-C21F-9D4C-BB25-90EC704A1019}" presName="rootConnector1" presStyleLbl="node1" presStyleIdx="0" presStyleCnt="0"/>
      <dgm:spPr/>
    </dgm:pt>
    <dgm:pt modelId="{B47FB0E8-DBFF-6245-B4F0-232B50F88A1B}" type="pres">
      <dgm:prSet presAssocID="{545D91E0-C21F-9D4C-BB25-90EC704A1019}" presName="hierChild2" presStyleCnt="0"/>
      <dgm:spPr/>
    </dgm:pt>
    <dgm:pt modelId="{6AE75132-10AE-A245-966F-F8C1E5516193}" type="pres">
      <dgm:prSet presAssocID="{1279C755-62A0-5440-9E63-1FA3CFECE5FE}" presName="Name64" presStyleLbl="parChTrans1D2" presStyleIdx="0" presStyleCnt="3"/>
      <dgm:spPr/>
    </dgm:pt>
    <dgm:pt modelId="{ACA39B27-2EBB-3443-BA83-762801A9A285}" type="pres">
      <dgm:prSet presAssocID="{B72C6D87-E7A3-2C41-8EF5-5D1F8B9F468C}" presName="hierRoot2" presStyleCnt="0">
        <dgm:presLayoutVars>
          <dgm:hierBranch val="init"/>
        </dgm:presLayoutVars>
      </dgm:prSet>
      <dgm:spPr/>
    </dgm:pt>
    <dgm:pt modelId="{05B8C1DA-8554-FE4A-94F2-CDDBD5303179}" type="pres">
      <dgm:prSet presAssocID="{B72C6D87-E7A3-2C41-8EF5-5D1F8B9F468C}" presName="rootComposite" presStyleCnt="0"/>
      <dgm:spPr/>
    </dgm:pt>
    <dgm:pt modelId="{D71E888E-083C-AD48-A82F-2E87FCEE7576}" type="pres">
      <dgm:prSet presAssocID="{B72C6D87-E7A3-2C41-8EF5-5D1F8B9F468C}" presName="rootText" presStyleLbl="node2" presStyleIdx="0" presStyleCnt="2">
        <dgm:presLayoutVars>
          <dgm:chPref val="3"/>
        </dgm:presLayoutVars>
      </dgm:prSet>
      <dgm:spPr/>
    </dgm:pt>
    <dgm:pt modelId="{67E2BA55-43D0-4C42-B184-AE4AA75893C8}" type="pres">
      <dgm:prSet presAssocID="{B72C6D87-E7A3-2C41-8EF5-5D1F8B9F468C}" presName="rootConnector" presStyleLbl="node2" presStyleIdx="0" presStyleCnt="2"/>
      <dgm:spPr/>
    </dgm:pt>
    <dgm:pt modelId="{D758D591-7DFE-6246-A848-35D19B02C6A0}" type="pres">
      <dgm:prSet presAssocID="{B72C6D87-E7A3-2C41-8EF5-5D1F8B9F468C}" presName="hierChild4" presStyleCnt="0"/>
      <dgm:spPr/>
    </dgm:pt>
    <dgm:pt modelId="{C9BC6692-C330-924F-958B-477BB8F7274D}" type="pres">
      <dgm:prSet presAssocID="{B72C6D87-E7A3-2C41-8EF5-5D1F8B9F468C}" presName="hierChild5" presStyleCnt="0"/>
      <dgm:spPr/>
    </dgm:pt>
    <dgm:pt modelId="{560745DF-D704-3B45-AF09-AE50C55464E9}" type="pres">
      <dgm:prSet presAssocID="{699015A1-0922-1141-AF6A-2542DCF5B859}" presName="Name64" presStyleLbl="parChTrans1D2" presStyleIdx="1" presStyleCnt="3"/>
      <dgm:spPr/>
    </dgm:pt>
    <dgm:pt modelId="{305A468A-F81F-344B-84B5-04595C79DEF6}" type="pres">
      <dgm:prSet presAssocID="{3C30B10C-9CA2-0C4F-BF9B-C95EB7FA92FB}" presName="hierRoot2" presStyleCnt="0">
        <dgm:presLayoutVars>
          <dgm:hierBranch val="init"/>
        </dgm:presLayoutVars>
      </dgm:prSet>
      <dgm:spPr/>
    </dgm:pt>
    <dgm:pt modelId="{3E0E69EA-6D73-5F44-A852-71407972AA83}" type="pres">
      <dgm:prSet presAssocID="{3C30B10C-9CA2-0C4F-BF9B-C95EB7FA92FB}" presName="rootComposite" presStyleCnt="0"/>
      <dgm:spPr/>
    </dgm:pt>
    <dgm:pt modelId="{68E84D38-90B1-5E4A-9855-E10C6645120C}" type="pres">
      <dgm:prSet presAssocID="{3C30B10C-9CA2-0C4F-BF9B-C95EB7FA92FB}" presName="rootText" presStyleLbl="node2" presStyleIdx="1" presStyleCnt="2">
        <dgm:presLayoutVars>
          <dgm:chPref val="3"/>
        </dgm:presLayoutVars>
      </dgm:prSet>
      <dgm:spPr/>
    </dgm:pt>
    <dgm:pt modelId="{04ED5D6C-4433-6F4E-AFD2-5FE1BB13DBD2}" type="pres">
      <dgm:prSet presAssocID="{3C30B10C-9CA2-0C4F-BF9B-C95EB7FA92FB}" presName="rootConnector" presStyleLbl="node2" presStyleIdx="1" presStyleCnt="2"/>
      <dgm:spPr/>
    </dgm:pt>
    <dgm:pt modelId="{7EAA30A4-4BC5-3445-BDA8-6B166758E21E}" type="pres">
      <dgm:prSet presAssocID="{3C30B10C-9CA2-0C4F-BF9B-C95EB7FA92FB}" presName="hierChild4" presStyleCnt="0"/>
      <dgm:spPr/>
    </dgm:pt>
    <dgm:pt modelId="{F113CF37-4F35-2247-8546-FEAA5DBBC38A}" type="pres">
      <dgm:prSet presAssocID="{3C30B10C-9CA2-0C4F-BF9B-C95EB7FA92FB}" presName="hierChild5" presStyleCnt="0"/>
      <dgm:spPr/>
    </dgm:pt>
    <dgm:pt modelId="{ACEBD9C2-DB50-084F-A493-F86F30F90DD7}" type="pres">
      <dgm:prSet presAssocID="{545D91E0-C21F-9D4C-BB25-90EC704A1019}" presName="hierChild3" presStyleCnt="0"/>
      <dgm:spPr/>
    </dgm:pt>
    <dgm:pt modelId="{982B9E41-6F94-0A44-B44E-AF9EF59159CB}" type="pres">
      <dgm:prSet presAssocID="{F0E487B9-C19B-D743-9044-10F68F6DF729}" presName="Name115" presStyleLbl="parChTrans1D2" presStyleIdx="2" presStyleCnt="3"/>
      <dgm:spPr/>
    </dgm:pt>
    <dgm:pt modelId="{007A4EF4-1B61-3D40-A6EE-F72743886F97}" type="pres">
      <dgm:prSet presAssocID="{8D56A57B-835C-FC49-98F0-372168E37603}" presName="hierRoot3" presStyleCnt="0">
        <dgm:presLayoutVars>
          <dgm:hierBranch val="init"/>
        </dgm:presLayoutVars>
      </dgm:prSet>
      <dgm:spPr/>
    </dgm:pt>
    <dgm:pt modelId="{63BF5804-E661-6D42-BBAC-82D03DC52440}" type="pres">
      <dgm:prSet presAssocID="{8D56A57B-835C-FC49-98F0-372168E37603}" presName="rootComposite3" presStyleCnt="0"/>
      <dgm:spPr/>
    </dgm:pt>
    <dgm:pt modelId="{76370ED3-931D-CB4C-B09A-914BFC42AD2A}" type="pres">
      <dgm:prSet presAssocID="{8D56A57B-835C-FC49-98F0-372168E37603}" presName="rootText3" presStyleLbl="asst1" presStyleIdx="0" presStyleCnt="1" custScaleY="155424" custLinFactNeighborX="-3371" custLinFactNeighborY="-2456">
        <dgm:presLayoutVars>
          <dgm:chPref val="3"/>
        </dgm:presLayoutVars>
      </dgm:prSet>
      <dgm:spPr/>
    </dgm:pt>
    <dgm:pt modelId="{261B224A-6A00-0841-B730-FC7D3F35E682}" type="pres">
      <dgm:prSet presAssocID="{8D56A57B-835C-FC49-98F0-372168E37603}" presName="rootConnector3" presStyleLbl="asst1" presStyleIdx="0" presStyleCnt="1"/>
      <dgm:spPr/>
    </dgm:pt>
    <dgm:pt modelId="{5CFA1C47-F7B7-0443-B873-7FF032FC031F}" type="pres">
      <dgm:prSet presAssocID="{8D56A57B-835C-FC49-98F0-372168E37603}" presName="hierChild6" presStyleCnt="0"/>
      <dgm:spPr/>
    </dgm:pt>
    <dgm:pt modelId="{038837AC-0FFD-A841-A9FA-F942109F28E4}" type="pres">
      <dgm:prSet presAssocID="{8D56A57B-835C-FC49-98F0-372168E37603}" presName="hierChild7" presStyleCnt="0"/>
      <dgm:spPr/>
    </dgm:pt>
  </dgm:ptLst>
  <dgm:cxnLst>
    <dgm:cxn modelId="{7B3BF107-0DDF-7848-A7F8-CD2670A7410B}" type="presOf" srcId="{8D56A57B-835C-FC49-98F0-372168E37603}" destId="{261B224A-6A00-0841-B730-FC7D3F35E682}" srcOrd="1" destOrd="0" presId="urn:microsoft.com/office/officeart/2009/3/layout/HorizontalOrganizationChart"/>
    <dgm:cxn modelId="{B38EB708-F8E7-AF44-903C-6A2B132C438B}" type="presOf" srcId="{545D91E0-C21F-9D4C-BB25-90EC704A1019}" destId="{902D644F-B7BA-4C4C-B50D-AE849E544BCC}" srcOrd="0" destOrd="0" presId="urn:microsoft.com/office/officeart/2009/3/layout/HorizontalOrganizationChart"/>
    <dgm:cxn modelId="{19F0D01C-8E60-7040-876F-EB87F8DE341D}" type="presOf" srcId="{B72C6D87-E7A3-2C41-8EF5-5D1F8B9F468C}" destId="{67E2BA55-43D0-4C42-B184-AE4AA75893C8}" srcOrd="1" destOrd="0" presId="urn:microsoft.com/office/officeart/2009/3/layout/HorizontalOrganizationChart"/>
    <dgm:cxn modelId="{83891125-5A7B-FC4B-8BA7-2CA2280FFAA0}" type="presOf" srcId="{3C30B10C-9CA2-0C4F-BF9B-C95EB7FA92FB}" destId="{68E84D38-90B1-5E4A-9855-E10C6645120C}" srcOrd="0" destOrd="0" presId="urn:microsoft.com/office/officeart/2009/3/layout/HorizontalOrganizationChart"/>
    <dgm:cxn modelId="{48BCE725-F503-A745-9B8F-04C0ED8EAB51}" type="presOf" srcId="{B16E22AE-0CC7-E647-A4EF-020043AD9F3F}" destId="{446CBA80-0707-8642-9F46-4ADFF27CA5EB}" srcOrd="0" destOrd="0" presId="urn:microsoft.com/office/officeart/2009/3/layout/HorizontalOrganizationChart"/>
    <dgm:cxn modelId="{FD84B02F-F4F4-4B46-8E0F-66E2AECC100E}" srcId="{545D91E0-C21F-9D4C-BB25-90EC704A1019}" destId="{3C30B10C-9CA2-0C4F-BF9B-C95EB7FA92FB}" srcOrd="2" destOrd="0" parTransId="{699015A1-0922-1141-AF6A-2542DCF5B859}" sibTransId="{70E2A508-2710-8945-BB05-9583EFABE74A}"/>
    <dgm:cxn modelId="{5FE3CF31-3E97-A543-83A1-3B5B6AB11891}" type="presOf" srcId="{1279C755-62A0-5440-9E63-1FA3CFECE5FE}" destId="{6AE75132-10AE-A245-966F-F8C1E5516193}" srcOrd="0" destOrd="0" presId="urn:microsoft.com/office/officeart/2009/3/layout/HorizontalOrganizationChart"/>
    <dgm:cxn modelId="{2181156A-4A68-6846-B17A-99C47BA5B91E}" type="presOf" srcId="{3C30B10C-9CA2-0C4F-BF9B-C95EB7FA92FB}" destId="{04ED5D6C-4433-6F4E-AFD2-5FE1BB13DBD2}" srcOrd="1" destOrd="0" presId="urn:microsoft.com/office/officeart/2009/3/layout/HorizontalOrganizationChart"/>
    <dgm:cxn modelId="{4702867B-597B-9446-A582-AE3C0C6B8D1C}" type="presOf" srcId="{8D56A57B-835C-FC49-98F0-372168E37603}" destId="{76370ED3-931D-CB4C-B09A-914BFC42AD2A}" srcOrd="0" destOrd="0" presId="urn:microsoft.com/office/officeart/2009/3/layout/HorizontalOrganizationChart"/>
    <dgm:cxn modelId="{B5C1D784-E0F5-0D4E-8732-257A727C400A}" srcId="{545D91E0-C21F-9D4C-BB25-90EC704A1019}" destId="{B72C6D87-E7A3-2C41-8EF5-5D1F8B9F468C}" srcOrd="1" destOrd="0" parTransId="{1279C755-62A0-5440-9E63-1FA3CFECE5FE}" sibTransId="{5E736411-EEF3-E84D-9674-E9700D4431F3}"/>
    <dgm:cxn modelId="{894F5989-AC3E-7348-9357-2B7B12DE31A5}" type="presOf" srcId="{545D91E0-C21F-9D4C-BB25-90EC704A1019}" destId="{6BD0CA0B-0ECE-5C48-80D7-D755786559CB}" srcOrd="1" destOrd="0" presId="urn:microsoft.com/office/officeart/2009/3/layout/HorizontalOrganizationChart"/>
    <dgm:cxn modelId="{F2C24AA8-972D-664E-A0EF-0EF0BF01FF7D}" type="presOf" srcId="{699015A1-0922-1141-AF6A-2542DCF5B859}" destId="{560745DF-D704-3B45-AF09-AE50C55464E9}" srcOrd="0" destOrd="0" presId="urn:microsoft.com/office/officeart/2009/3/layout/HorizontalOrganizationChart"/>
    <dgm:cxn modelId="{E78D01B8-F088-D442-8DC8-12BB39C26A85}" srcId="{B16E22AE-0CC7-E647-A4EF-020043AD9F3F}" destId="{545D91E0-C21F-9D4C-BB25-90EC704A1019}" srcOrd="0" destOrd="0" parTransId="{20A62598-3555-0F4A-B771-BAD2E76E783E}" sibTransId="{30F9F19B-A0CB-B849-9035-158CE0060026}"/>
    <dgm:cxn modelId="{BF8E98BC-ADF8-D343-97E1-D3A4F61BEBD7}" type="presOf" srcId="{B72C6D87-E7A3-2C41-8EF5-5D1F8B9F468C}" destId="{D71E888E-083C-AD48-A82F-2E87FCEE7576}" srcOrd="0" destOrd="0" presId="urn:microsoft.com/office/officeart/2009/3/layout/HorizontalOrganizationChart"/>
    <dgm:cxn modelId="{3C3BA2BE-353B-D549-8A70-8BE9694A8439}" type="presOf" srcId="{F0E487B9-C19B-D743-9044-10F68F6DF729}" destId="{982B9E41-6F94-0A44-B44E-AF9EF59159CB}" srcOrd="0" destOrd="0" presId="urn:microsoft.com/office/officeart/2009/3/layout/HorizontalOrganizationChart"/>
    <dgm:cxn modelId="{8E5338EA-EE57-ED48-A995-5FBF3D7D6E32}" srcId="{545D91E0-C21F-9D4C-BB25-90EC704A1019}" destId="{8D56A57B-835C-FC49-98F0-372168E37603}" srcOrd="0" destOrd="0" parTransId="{F0E487B9-C19B-D743-9044-10F68F6DF729}" sibTransId="{1AAF363B-EC18-D740-9E76-31011BEC70B7}"/>
    <dgm:cxn modelId="{FCCBE8BC-C920-7A43-8585-A14F146B9741}" type="presParOf" srcId="{446CBA80-0707-8642-9F46-4ADFF27CA5EB}" destId="{D3950ACE-CD54-6048-8BA4-BC40F3C141EE}" srcOrd="0" destOrd="0" presId="urn:microsoft.com/office/officeart/2009/3/layout/HorizontalOrganizationChart"/>
    <dgm:cxn modelId="{9F549A3D-E470-5142-92F6-83C86275B6E0}" type="presParOf" srcId="{D3950ACE-CD54-6048-8BA4-BC40F3C141EE}" destId="{5D4C6D25-EE8F-534D-8CDB-E090E1613E85}" srcOrd="0" destOrd="0" presId="urn:microsoft.com/office/officeart/2009/3/layout/HorizontalOrganizationChart"/>
    <dgm:cxn modelId="{C98E893F-EAF9-9A47-A8F2-FAE89D254BC2}" type="presParOf" srcId="{5D4C6D25-EE8F-534D-8CDB-E090E1613E85}" destId="{902D644F-B7BA-4C4C-B50D-AE849E544BCC}" srcOrd="0" destOrd="0" presId="urn:microsoft.com/office/officeart/2009/3/layout/HorizontalOrganizationChart"/>
    <dgm:cxn modelId="{65AECF4A-8566-0344-B780-0AC466159345}" type="presParOf" srcId="{5D4C6D25-EE8F-534D-8CDB-E090E1613E85}" destId="{6BD0CA0B-0ECE-5C48-80D7-D755786559CB}" srcOrd="1" destOrd="0" presId="urn:microsoft.com/office/officeart/2009/3/layout/HorizontalOrganizationChart"/>
    <dgm:cxn modelId="{A49B339A-0FD9-7C4F-AA23-A7AC2651385F}" type="presParOf" srcId="{D3950ACE-CD54-6048-8BA4-BC40F3C141EE}" destId="{B47FB0E8-DBFF-6245-B4F0-232B50F88A1B}" srcOrd="1" destOrd="0" presId="urn:microsoft.com/office/officeart/2009/3/layout/HorizontalOrganizationChart"/>
    <dgm:cxn modelId="{BB6C3A22-A5E3-504C-8D17-89D235EFD01E}" type="presParOf" srcId="{B47FB0E8-DBFF-6245-B4F0-232B50F88A1B}" destId="{6AE75132-10AE-A245-966F-F8C1E5516193}" srcOrd="0" destOrd="0" presId="urn:microsoft.com/office/officeart/2009/3/layout/HorizontalOrganizationChart"/>
    <dgm:cxn modelId="{44CF6E1B-9569-7848-841C-F637E5F79035}" type="presParOf" srcId="{B47FB0E8-DBFF-6245-B4F0-232B50F88A1B}" destId="{ACA39B27-2EBB-3443-BA83-762801A9A285}" srcOrd="1" destOrd="0" presId="urn:microsoft.com/office/officeart/2009/3/layout/HorizontalOrganizationChart"/>
    <dgm:cxn modelId="{5589A09C-C5CD-D948-9A64-988B7281B2ED}" type="presParOf" srcId="{ACA39B27-2EBB-3443-BA83-762801A9A285}" destId="{05B8C1DA-8554-FE4A-94F2-CDDBD5303179}" srcOrd="0" destOrd="0" presId="urn:microsoft.com/office/officeart/2009/3/layout/HorizontalOrganizationChart"/>
    <dgm:cxn modelId="{B8B7A2C6-0503-D14E-BD77-705482FB7047}" type="presParOf" srcId="{05B8C1DA-8554-FE4A-94F2-CDDBD5303179}" destId="{D71E888E-083C-AD48-A82F-2E87FCEE7576}" srcOrd="0" destOrd="0" presId="urn:microsoft.com/office/officeart/2009/3/layout/HorizontalOrganizationChart"/>
    <dgm:cxn modelId="{6395341E-2AE5-8749-89A1-F7DA652A5B0B}" type="presParOf" srcId="{05B8C1DA-8554-FE4A-94F2-CDDBD5303179}" destId="{67E2BA55-43D0-4C42-B184-AE4AA75893C8}" srcOrd="1" destOrd="0" presId="urn:microsoft.com/office/officeart/2009/3/layout/HorizontalOrganizationChart"/>
    <dgm:cxn modelId="{EC9D5451-2BF3-8E46-9D0F-15926AC50FC3}" type="presParOf" srcId="{ACA39B27-2EBB-3443-BA83-762801A9A285}" destId="{D758D591-7DFE-6246-A848-35D19B02C6A0}" srcOrd="1" destOrd="0" presId="urn:microsoft.com/office/officeart/2009/3/layout/HorizontalOrganizationChart"/>
    <dgm:cxn modelId="{5AD4609F-CEBF-B042-A36B-01062EB7C9E8}" type="presParOf" srcId="{ACA39B27-2EBB-3443-BA83-762801A9A285}" destId="{C9BC6692-C330-924F-958B-477BB8F7274D}" srcOrd="2" destOrd="0" presId="urn:microsoft.com/office/officeart/2009/3/layout/HorizontalOrganizationChart"/>
    <dgm:cxn modelId="{C809DA76-66F9-A442-9937-5446B461B3EA}" type="presParOf" srcId="{B47FB0E8-DBFF-6245-B4F0-232B50F88A1B}" destId="{560745DF-D704-3B45-AF09-AE50C55464E9}" srcOrd="2" destOrd="0" presId="urn:microsoft.com/office/officeart/2009/3/layout/HorizontalOrganizationChart"/>
    <dgm:cxn modelId="{B1B31825-6EE6-D149-819D-3CEF39CE8AEB}" type="presParOf" srcId="{B47FB0E8-DBFF-6245-B4F0-232B50F88A1B}" destId="{305A468A-F81F-344B-84B5-04595C79DEF6}" srcOrd="3" destOrd="0" presId="urn:microsoft.com/office/officeart/2009/3/layout/HorizontalOrganizationChart"/>
    <dgm:cxn modelId="{8732DDF2-7167-C44E-A035-60B52DBF330C}" type="presParOf" srcId="{305A468A-F81F-344B-84B5-04595C79DEF6}" destId="{3E0E69EA-6D73-5F44-A852-71407972AA83}" srcOrd="0" destOrd="0" presId="urn:microsoft.com/office/officeart/2009/3/layout/HorizontalOrganizationChart"/>
    <dgm:cxn modelId="{93571FEA-FF91-ED47-8022-FA2B67B2F810}" type="presParOf" srcId="{3E0E69EA-6D73-5F44-A852-71407972AA83}" destId="{68E84D38-90B1-5E4A-9855-E10C6645120C}" srcOrd="0" destOrd="0" presId="urn:microsoft.com/office/officeart/2009/3/layout/HorizontalOrganizationChart"/>
    <dgm:cxn modelId="{7211E318-A6DC-1B42-A51B-90A343A25E34}" type="presParOf" srcId="{3E0E69EA-6D73-5F44-A852-71407972AA83}" destId="{04ED5D6C-4433-6F4E-AFD2-5FE1BB13DBD2}" srcOrd="1" destOrd="0" presId="urn:microsoft.com/office/officeart/2009/3/layout/HorizontalOrganizationChart"/>
    <dgm:cxn modelId="{7FA02B9E-C4E1-6945-AECF-6690D7542772}" type="presParOf" srcId="{305A468A-F81F-344B-84B5-04595C79DEF6}" destId="{7EAA30A4-4BC5-3445-BDA8-6B166758E21E}" srcOrd="1" destOrd="0" presId="urn:microsoft.com/office/officeart/2009/3/layout/HorizontalOrganizationChart"/>
    <dgm:cxn modelId="{3B737532-1A9E-C942-90FC-57967F6A7091}" type="presParOf" srcId="{305A468A-F81F-344B-84B5-04595C79DEF6}" destId="{F113CF37-4F35-2247-8546-FEAA5DBBC38A}" srcOrd="2" destOrd="0" presId="urn:microsoft.com/office/officeart/2009/3/layout/HorizontalOrganizationChart"/>
    <dgm:cxn modelId="{3E6DAB35-69A8-814D-AB10-2D926D31A2D6}" type="presParOf" srcId="{D3950ACE-CD54-6048-8BA4-BC40F3C141EE}" destId="{ACEBD9C2-DB50-084F-A493-F86F30F90DD7}" srcOrd="2" destOrd="0" presId="urn:microsoft.com/office/officeart/2009/3/layout/HorizontalOrganizationChart"/>
    <dgm:cxn modelId="{6D5FEC1F-425B-114B-89BD-F2B5CE3BEFA1}" type="presParOf" srcId="{ACEBD9C2-DB50-084F-A493-F86F30F90DD7}" destId="{982B9E41-6F94-0A44-B44E-AF9EF59159CB}" srcOrd="0" destOrd="0" presId="urn:microsoft.com/office/officeart/2009/3/layout/HorizontalOrganizationChart"/>
    <dgm:cxn modelId="{96EA73BA-23AB-BA46-821A-A251B0C87B69}" type="presParOf" srcId="{ACEBD9C2-DB50-084F-A493-F86F30F90DD7}" destId="{007A4EF4-1B61-3D40-A6EE-F72743886F97}" srcOrd="1" destOrd="0" presId="urn:microsoft.com/office/officeart/2009/3/layout/HorizontalOrganizationChart"/>
    <dgm:cxn modelId="{820C4DAC-745D-D54F-B7A7-14004816B490}" type="presParOf" srcId="{007A4EF4-1B61-3D40-A6EE-F72743886F97}" destId="{63BF5804-E661-6D42-BBAC-82D03DC52440}" srcOrd="0" destOrd="0" presId="urn:microsoft.com/office/officeart/2009/3/layout/HorizontalOrganizationChart"/>
    <dgm:cxn modelId="{61DFE9BA-FD39-A045-A90C-B806AA415FC0}" type="presParOf" srcId="{63BF5804-E661-6D42-BBAC-82D03DC52440}" destId="{76370ED3-931D-CB4C-B09A-914BFC42AD2A}" srcOrd="0" destOrd="0" presId="urn:microsoft.com/office/officeart/2009/3/layout/HorizontalOrganizationChart"/>
    <dgm:cxn modelId="{94A72AA1-85EE-AB4D-81DA-60DF8B4E4AC0}" type="presParOf" srcId="{63BF5804-E661-6D42-BBAC-82D03DC52440}" destId="{261B224A-6A00-0841-B730-FC7D3F35E682}" srcOrd="1" destOrd="0" presId="urn:microsoft.com/office/officeart/2009/3/layout/HorizontalOrganizationChart"/>
    <dgm:cxn modelId="{3954DB99-1D25-E946-A121-5723BF7769FC}" type="presParOf" srcId="{007A4EF4-1B61-3D40-A6EE-F72743886F97}" destId="{5CFA1C47-F7B7-0443-B873-7FF032FC031F}" srcOrd="1" destOrd="0" presId="urn:microsoft.com/office/officeart/2009/3/layout/HorizontalOrganizationChart"/>
    <dgm:cxn modelId="{1E5B14E3-4D31-B84F-935D-719D5CDABC81}" type="presParOf" srcId="{007A4EF4-1B61-3D40-A6EE-F72743886F97}" destId="{038837AC-0FFD-A841-A9FA-F942109F28E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7307B4-FE6F-B145-9EA2-325266825065}" type="doc">
      <dgm:prSet loTypeId="urn:microsoft.com/office/officeart/2008/layout/BubblePicture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48E1F6-CCCA-FE41-BEA9-4F69564E2F4A}">
      <dgm:prSet phldrT="[Text]"/>
      <dgm:spPr/>
      <dgm:t>
        <a:bodyPr/>
        <a:lstStyle/>
        <a:p>
          <a:r>
            <a:rPr lang="ar-SA" dirty="0"/>
            <a:t>البطلان والفساد عند الحنفية.</a:t>
          </a:r>
          <a:endParaRPr lang="en-US" dirty="0"/>
        </a:p>
      </dgm:t>
    </dgm:pt>
    <dgm:pt modelId="{DF28E6FD-A2D6-CC46-8839-27270A53DF87}" type="parTrans" cxnId="{542F9232-C270-D54F-99A5-228E12F21271}">
      <dgm:prSet/>
      <dgm:spPr/>
      <dgm:t>
        <a:bodyPr/>
        <a:lstStyle/>
        <a:p>
          <a:endParaRPr lang="en-US"/>
        </a:p>
      </dgm:t>
    </dgm:pt>
    <dgm:pt modelId="{7764EA04-308D-C34F-BB72-2066A231F775}" type="sibTrans" cxnId="{542F9232-C270-D54F-99A5-228E12F21271}">
      <dgm:prSet/>
      <dgm:spPr/>
      <dgm:t>
        <a:bodyPr/>
        <a:lstStyle/>
        <a:p>
          <a:endParaRPr lang="en-US"/>
        </a:p>
      </dgm:t>
    </dgm:pt>
    <dgm:pt modelId="{A9CE542B-263E-7F43-A621-C6F30961CD87}">
      <dgm:prSet phldrT="[Text]"/>
      <dgm:spPr/>
      <dgm:t>
        <a:bodyPr/>
        <a:lstStyle/>
        <a:p>
          <a:pPr algn="r"/>
          <a:r>
            <a:rPr lang="ar-SA" dirty="0"/>
            <a:t>الزواج الفاسد</a:t>
          </a:r>
          <a:r>
            <a:rPr lang="ar-SA" u="none" dirty="0"/>
            <a:t>: </a:t>
          </a:r>
          <a:r>
            <a:rPr lang="ar-SA" dirty="0"/>
            <a:t>ما فقد شرطاً من شروط الصحة</a:t>
          </a:r>
        </a:p>
        <a:p>
          <a:pPr algn="r"/>
          <a:r>
            <a:rPr lang="ar-SA" dirty="0"/>
            <a:t>ولا يترتب عليه أثر من آثار الزوجية قبل الدخول فقط</a:t>
          </a:r>
          <a:endParaRPr lang="en-US" dirty="0"/>
        </a:p>
      </dgm:t>
    </dgm:pt>
    <dgm:pt modelId="{A9FBFF64-E67C-1E42-B573-41CC9D411AFE}" type="parTrans" cxnId="{58DEE52D-F87C-5546-9871-DEB656A3E199}">
      <dgm:prSet/>
      <dgm:spPr/>
      <dgm:t>
        <a:bodyPr/>
        <a:lstStyle/>
        <a:p>
          <a:endParaRPr lang="en-US"/>
        </a:p>
      </dgm:t>
    </dgm:pt>
    <dgm:pt modelId="{9B518110-621A-4944-82AB-AE251892FE70}" type="sibTrans" cxnId="{58DEE52D-F87C-5546-9871-DEB656A3E199}">
      <dgm:prSet/>
      <dgm:spPr/>
      <dgm:t>
        <a:bodyPr/>
        <a:lstStyle/>
        <a:p>
          <a:endParaRPr lang="en-US"/>
        </a:p>
      </dgm:t>
    </dgm:pt>
    <dgm:pt modelId="{38C77E93-BCDC-4A4B-8F09-80011A2CD198}">
      <dgm:prSet phldrT="[Text]"/>
      <dgm:spPr/>
      <dgm:t>
        <a:bodyPr/>
        <a:lstStyle/>
        <a:p>
          <a:pPr algn="r"/>
          <a:r>
            <a:rPr lang="ar-SA" dirty="0"/>
            <a:t>الزواج الباطل</a:t>
          </a:r>
          <a:r>
            <a:rPr lang="ar-SA" u="none" dirty="0"/>
            <a:t>: </a:t>
          </a:r>
          <a:r>
            <a:rPr lang="ar-SA" dirty="0"/>
            <a:t>ما حصل خلل في ركن من أركانه، أو شروط انعقاده</a:t>
          </a:r>
        </a:p>
        <a:p>
          <a:pPr algn="r"/>
          <a:r>
            <a:rPr lang="ar-SA" dirty="0"/>
            <a:t>ولا يترتب عليه أي أثر من آثار الزوجية سواءً قبل أو بعد الدخول</a:t>
          </a:r>
          <a:endParaRPr lang="en-US" dirty="0"/>
        </a:p>
      </dgm:t>
    </dgm:pt>
    <dgm:pt modelId="{F127D7D5-27C8-104D-9D1D-0A7F043662E8}" type="parTrans" cxnId="{3A0EE6E1-F97C-AB48-BCC9-76851332D08A}">
      <dgm:prSet/>
      <dgm:spPr/>
      <dgm:t>
        <a:bodyPr/>
        <a:lstStyle/>
        <a:p>
          <a:endParaRPr lang="en-US"/>
        </a:p>
      </dgm:t>
    </dgm:pt>
    <dgm:pt modelId="{84393A34-6429-4D42-B1AF-8BAEB407AFDC}" type="sibTrans" cxnId="{3A0EE6E1-F97C-AB48-BCC9-76851332D08A}">
      <dgm:prSet/>
      <dgm:spPr/>
      <dgm:t>
        <a:bodyPr/>
        <a:lstStyle/>
        <a:p>
          <a:endParaRPr lang="en-US"/>
        </a:p>
      </dgm:t>
    </dgm:pt>
    <dgm:pt modelId="{7B00D599-3B1E-924F-96F2-802684E6D32F}" type="pres">
      <dgm:prSet presAssocID="{6E7307B4-FE6F-B145-9EA2-325266825065}" presName="Name0" presStyleCnt="0">
        <dgm:presLayoutVars>
          <dgm:chMax val="8"/>
          <dgm:chPref val="8"/>
          <dgm:dir/>
        </dgm:presLayoutVars>
      </dgm:prSet>
      <dgm:spPr/>
    </dgm:pt>
    <dgm:pt modelId="{157DBFF0-B2EC-364E-A50D-266F47144957}" type="pres">
      <dgm:prSet presAssocID="{1E48E1F6-CCCA-FE41-BEA9-4F69564E2F4A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2C9FB6AB-0501-DA48-9D93-8325EAD8F940}" type="pres">
      <dgm:prSet presAssocID="{1E48E1F6-CCCA-FE41-BEA9-4F69564E2F4A}" presName="image_accent_1" presStyleCnt="0"/>
      <dgm:spPr/>
    </dgm:pt>
    <dgm:pt modelId="{024B21CC-23F2-8F4E-AEB5-1AA9799CF9E1}" type="pres">
      <dgm:prSet presAssocID="{1E48E1F6-CCCA-FE41-BEA9-4F69564E2F4A}" presName="imageAccentRepeatNode" presStyleLbl="alignNode1" presStyleIdx="0" presStyleCnt="6"/>
      <dgm:spPr/>
    </dgm:pt>
    <dgm:pt modelId="{CA560A6C-3869-1342-83A7-63AE937FF04E}" type="pres">
      <dgm:prSet presAssocID="{1E48E1F6-CCCA-FE41-BEA9-4F69564E2F4A}" presName="accent_1" presStyleLbl="alignNode1" presStyleIdx="1" presStyleCnt="6"/>
      <dgm:spPr/>
    </dgm:pt>
    <dgm:pt modelId="{AAB923A1-2F62-4744-91A3-8D75075924A6}" type="pres">
      <dgm:prSet presAssocID="{7764EA04-308D-C34F-BB72-2066A231F775}" presName="image_1" presStyleCnt="0"/>
      <dgm:spPr/>
    </dgm:pt>
    <dgm:pt modelId="{F7D642ED-F6DF-4A43-AA99-8986132FE5F8}" type="pres">
      <dgm:prSet presAssocID="{7764EA04-308D-C34F-BB72-2066A231F775}" presName="imageRepeatNode" presStyleLbl="fgImgPlace1" presStyleIdx="0" presStyleCnt="3"/>
      <dgm:spPr/>
    </dgm:pt>
    <dgm:pt modelId="{3E41F5BA-1851-2B4B-A01F-56F41D9ABB45}" type="pres">
      <dgm:prSet presAssocID="{A9CE542B-263E-7F43-A621-C6F30961CD87}" presName="parent_text_2" presStyleLbl="revTx" presStyleIdx="1" presStyleCnt="3" custScaleY="147041">
        <dgm:presLayoutVars>
          <dgm:chMax val="0"/>
          <dgm:chPref val="0"/>
          <dgm:bulletEnabled val="1"/>
        </dgm:presLayoutVars>
      </dgm:prSet>
      <dgm:spPr/>
    </dgm:pt>
    <dgm:pt modelId="{058E6599-A4F3-8F41-8182-D9B18BE136CA}" type="pres">
      <dgm:prSet presAssocID="{A9CE542B-263E-7F43-A621-C6F30961CD87}" presName="image_accent_2" presStyleCnt="0"/>
      <dgm:spPr/>
    </dgm:pt>
    <dgm:pt modelId="{D5952C08-89A0-CF40-A96E-BD19E407909E}" type="pres">
      <dgm:prSet presAssocID="{A9CE542B-263E-7F43-A621-C6F30961CD87}" presName="imageAccentRepeatNode" presStyleLbl="alignNode1" presStyleIdx="2" presStyleCnt="6"/>
      <dgm:spPr/>
    </dgm:pt>
    <dgm:pt modelId="{0CAB890F-6844-CF4B-B635-30092BB9C87C}" type="pres">
      <dgm:prSet presAssocID="{9B518110-621A-4944-82AB-AE251892FE70}" presName="image_2" presStyleCnt="0"/>
      <dgm:spPr/>
    </dgm:pt>
    <dgm:pt modelId="{5E201963-5593-A74B-9EA5-1D0D78A00852}" type="pres">
      <dgm:prSet presAssocID="{9B518110-621A-4944-82AB-AE251892FE70}" presName="imageRepeatNode" presStyleLbl="fgImgPlace1" presStyleIdx="1" presStyleCnt="3"/>
      <dgm:spPr/>
    </dgm:pt>
    <dgm:pt modelId="{FE2E5403-F54B-B14A-A756-EC48A418CE89}" type="pres">
      <dgm:prSet presAssocID="{38C77E93-BCDC-4A4B-8F09-80011A2CD198}" presName="image_accent_3" presStyleCnt="0"/>
      <dgm:spPr/>
    </dgm:pt>
    <dgm:pt modelId="{B146A935-3CF6-9D40-8591-C13DDA629734}" type="pres">
      <dgm:prSet presAssocID="{38C77E93-BCDC-4A4B-8F09-80011A2CD198}" presName="imageAccentRepeatNode" presStyleLbl="alignNode1" presStyleIdx="3" presStyleCnt="6"/>
      <dgm:spPr/>
    </dgm:pt>
    <dgm:pt modelId="{4E14B061-9974-3F41-8CB9-B56AFD835D78}" type="pres">
      <dgm:prSet presAssocID="{38C77E93-BCDC-4A4B-8F09-80011A2CD198}" presName="parent_text_3" presStyleLbl="revTx" presStyleIdx="2" presStyleCnt="3" custScaleY="121907">
        <dgm:presLayoutVars>
          <dgm:chMax val="0"/>
          <dgm:chPref val="0"/>
          <dgm:bulletEnabled val="1"/>
        </dgm:presLayoutVars>
      </dgm:prSet>
      <dgm:spPr/>
    </dgm:pt>
    <dgm:pt modelId="{4BB3F6AF-73CF-DB4A-BD31-2203867E70BA}" type="pres">
      <dgm:prSet presAssocID="{38C77E93-BCDC-4A4B-8F09-80011A2CD198}" presName="accent_2" presStyleLbl="alignNode1" presStyleIdx="4" presStyleCnt="6"/>
      <dgm:spPr/>
    </dgm:pt>
    <dgm:pt modelId="{F4D4E63E-D44D-FD4B-A233-CC972D2D6477}" type="pres">
      <dgm:prSet presAssocID="{38C77E93-BCDC-4A4B-8F09-80011A2CD198}" presName="accent_3" presStyleLbl="alignNode1" presStyleIdx="5" presStyleCnt="6"/>
      <dgm:spPr/>
    </dgm:pt>
    <dgm:pt modelId="{5428C5C5-2985-374A-BD05-96C26AC4CF25}" type="pres">
      <dgm:prSet presAssocID="{84393A34-6429-4D42-B1AF-8BAEB407AFDC}" presName="image_3" presStyleCnt="0"/>
      <dgm:spPr/>
    </dgm:pt>
    <dgm:pt modelId="{98F909CD-C5EB-764A-83D6-4EE581B4DA02}" type="pres">
      <dgm:prSet presAssocID="{84393A34-6429-4D42-B1AF-8BAEB407AFDC}" presName="imageRepeatNode" presStyleLbl="fgImgPlace1" presStyleIdx="2" presStyleCnt="3"/>
      <dgm:spPr/>
    </dgm:pt>
  </dgm:ptLst>
  <dgm:cxnLst>
    <dgm:cxn modelId="{9197FF01-C304-9943-AA85-8ABA1F4F80E7}" type="presOf" srcId="{6E7307B4-FE6F-B145-9EA2-325266825065}" destId="{7B00D599-3B1E-924F-96F2-802684E6D32F}" srcOrd="0" destOrd="0" presId="urn:microsoft.com/office/officeart/2008/layout/BubblePictureList"/>
    <dgm:cxn modelId="{3AF15320-352A-3D41-9AC5-95B314EE9F2E}" type="presOf" srcId="{84393A34-6429-4D42-B1AF-8BAEB407AFDC}" destId="{98F909CD-C5EB-764A-83D6-4EE581B4DA02}" srcOrd="0" destOrd="0" presId="urn:microsoft.com/office/officeart/2008/layout/BubblePictureList"/>
    <dgm:cxn modelId="{1CD7882C-0C87-3244-800D-9395A159E095}" type="presOf" srcId="{38C77E93-BCDC-4A4B-8F09-80011A2CD198}" destId="{4E14B061-9974-3F41-8CB9-B56AFD835D78}" srcOrd="0" destOrd="0" presId="urn:microsoft.com/office/officeart/2008/layout/BubblePictureList"/>
    <dgm:cxn modelId="{58DEE52D-F87C-5546-9871-DEB656A3E199}" srcId="{6E7307B4-FE6F-B145-9EA2-325266825065}" destId="{A9CE542B-263E-7F43-A621-C6F30961CD87}" srcOrd="1" destOrd="0" parTransId="{A9FBFF64-E67C-1E42-B573-41CC9D411AFE}" sibTransId="{9B518110-621A-4944-82AB-AE251892FE70}"/>
    <dgm:cxn modelId="{542F9232-C270-D54F-99A5-228E12F21271}" srcId="{6E7307B4-FE6F-B145-9EA2-325266825065}" destId="{1E48E1F6-CCCA-FE41-BEA9-4F69564E2F4A}" srcOrd="0" destOrd="0" parTransId="{DF28E6FD-A2D6-CC46-8839-27270A53DF87}" sibTransId="{7764EA04-308D-C34F-BB72-2066A231F775}"/>
    <dgm:cxn modelId="{3120FB4B-3079-434F-A47D-D1CBC3817754}" type="presOf" srcId="{9B518110-621A-4944-82AB-AE251892FE70}" destId="{5E201963-5593-A74B-9EA5-1D0D78A00852}" srcOrd="0" destOrd="0" presId="urn:microsoft.com/office/officeart/2008/layout/BubblePictureList"/>
    <dgm:cxn modelId="{31C0B97F-0F78-0244-914A-40E84F966250}" type="presOf" srcId="{7764EA04-308D-C34F-BB72-2066A231F775}" destId="{F7D642ED-F6DF-4A43-AA99-8986132FE5F8}" srcOrd="0" destOrd="0" presId="urn:microsoft.com/office/officeart/2008/layout/BubblePictureList"/>
    <dgm:cxn modelId="{05E29AD5-F0BA-E542-8BA1-666EB1F88C16}" type="presOf" srcId="{1E48E1F6-CCCA-FE41-BEA9-4F69564E2F4A}" destId="{157DBFF0-B2EC-364E-A50D-266F47144957}" srcOrd="0" destOrd="0" presId="urn:microsoft.com/office/officeart/2008/layout/BubblePictureList"/>
    <dgm:cxn modelId="{3A0EE6E1-F97C-AB48-BCC9-76851332D08A}" srcId="{6E7307B4-FE6F-B145-9EA2-325266825065}" destId="{38C77E93-BCDC-4A4B-8F09-80011A2CD198}" srcOrd="2" destOrd="0" parTransId="{F127D7D5-27C8-104D-9D1D-0A7F043662E8}" sibTransId="{84393A34-6429-4D42-B1AF-8BAEB407AFDC}"/>
    <dgm:cxn modelId="{4CF30CF9-116E-1547-8336-0455982FB499}" type="presOf" srcId="{A9CE542B-263E-7F43-A621-C6F30961CD87}" destId="{3E41F5BA-1851-2B4B-A01F-56F41D9ABB45}" srcOrd="0" destOrd="0" presId="urn:microsoft.com/office/officeart/2008/layout/BubblePictureList"/>
    <dgm:cxn modelId="{6873CD67-C5E8-174E-A2D5-E19BA986F327}" type="presParOf" srcId="{7B00D599-3B1E-924F-96F2-802684E6D32F}" destId="{157DBFF0-B2EC-364E-A50D-266F47144957}" srcOrd="0" destOrd="0" presId="urn:microsoft.com/office/officeart/2008/layout/BubblePictureList"/>
    <dgm:cxn modelId="{3DA4D931-895B-544C-BE00-DEF850045278}" type="presParOf" srcId="{7B00D599-3B1E-924F-96F2-802684E6D32F}" destId="{2C9FB6AB-0501-DA48-9D93-8325EAD8F940}" srcOrd="1" destOrd="0" presId="urn:microsoft.com/office/officeart/2008/layout/BubblePictureList"/>
    <dgm:cxn modelId="{D7AEB0A1-8732-624E-852B-590C026E0DA3}" type="presParOf" srcId="{2C9FB6AB-0501-DA48-9D93-8325EAD8F940}" destId="{024B21CC-23F2-8F4E-AEB5-1AA9799CF9E1}" srcOrd="0" destOrd="0" presId="urn:microsoft.com/office/officeart/2008/layout/BubblePictureList"/>
    <dgm:cxn modelId="{290B1E2F-E2E0-4945-9E7F-25A6B03DA54C}" type="presParOf" srcId="{7B00D599-3B1E-924F-96F2-802684E6D32F}" destId="{CA560A6C-3869-1342-83A7-63AE937FF04E}" srcOrd="2" destOrd="0" presId="urn:microsoft.com/office/officeart/2008/layout/BubblePictureList"/>
    <dgm:cxn modelId="{730FE3DA-C6E4-0E47-A9A7-02EB137AF2D7}" type="presParOf" srcId="{7B00D599-3B1E-924F-96F2-802684E6D32F}" destId="{AAB923A1-2F62-4744-91A3-8D75075924A6}" srcOrd="3" destOrd="0" presId="urn:microsoft.com/office/officeart/2008/layout/BubblePictureList"/>
    <dgm:cxn modelId="{AB793599-5702-3A4F-B5BF-55E0C8A25CC4}" type="presParOf" srcId="{AAB923A1-2F62-4744-91A3-8D75075924A6}" destId="{F7D642ED-F6DF-4A43-AA99-8986132FE5F8}" srcOrd="0" destOrd="0" presId="urn:microsoft.com/office/officeart/2008/layout/BubblePictureList"/>
    <dgm:cxn modelId="{106B85D5-AFB7-454E-BA20-252F5E8036DA}" type="presParOf" srcId="{7B00D599-3B1E-924F-96F2-802684E6D32F}" destId="{3E41F5BA-1851-2B4B-A01F-56F41D9ABB45}" srcOrd="4" destOrd="0" presId="urn:microsoft.com/office/officeart/2008/layout/BubblePictureList"/>
    <dgm:cxn modelId="{5095B3A2-B5EA-F34D-9A44-84ACA713C03E}" type="presParOf" srcId="{7B00D599-3B1E-924F-96F2-802684E6D32F}" destId="{058E6599-A4F3-8F41-8182-D9B18BE136CA}" srcOrd="5" destOrd="0" presId="urn:microsoft.com/office/officeart/2008/layout/BubblePictureList"/>
    <dgm:cxn modelId="{FD4B3170-1739-EA4A-9489-C3CC67C9483D}" type="presParOf" srcId="{058E6599-A4F3-8F41-8182-D9B18BE136CA}" destId="{D5952C08-89A0-CF40-A96E-BD19E407909E}" srcOrd="0" destOrd="0" presId="urn:microsoft.com/office/officeart/2008/layout/BubblePictureList"/>
    <dgm:cxn modelId="{EA38FB83-4727-A548-B657-EB329E3A6B32}" type="presParOf" srcId="{7B00D599-3B1E-924F-96F2-802684E6D32F}" destId="{0CAB890F-6844-CF4B-B635-30092BB9C87C}" srcOrd="6" destOrd="0" presId="urn:microsoft.com/office/officeart/2008/layout/BubblePictureList"/>
    <dgm:cxn modelId="{5C3EB578-6998-BB42-B6A7-0C2C022EADA4}" type="presParOf" srcId="{0CAB890F-6844-CF4B-B635-30092BB9C87C}" destId="{5E201963-5593-A74B-9EA5-1D0D78A00852}" srcOrd="0" destOrd="0" presId="urn:microsoft.com/office/officeart/2008/layout/BubblePictureList"/>
    <dgm:cxn modelId="{E0E1A1B4-F428-3E4B-9C75-9E904F4945D7}" type="presParOf" srcId="{7B00D599-3B1E-924F-96F2-802684E6D32F}" destId="{FE2E5403-F54B-B14A-A756-EC48A418CE89}" srcOrd="7" destOrd="0" presId="urn:microsoft.com/office/officeart/2008/layout/BubblePictureList"/>
    <dgm:cxn modelId="{52F5AE4E-2122-2645-86A3-FAADA813D8DF}" type="presParOf" srcId="{FE2E5403-F54B-B14A-A756-EC48A418CE89}" destId="{B146A935-3CF6-9D40-8591-C13DDA629734}" srcOrd="0" destOrd="0" presId="urn:microsoft.com/office/officeart/2008/layout/BubblePictureList"/>
    <dgm:cxn modelId="{5F3A37BA-C497-8743-A95C-9D22D303BA7E}" type="presParOf" srcId="{7B00D599-3B1E-924F-96F2-802684E6D32F}" destId="{4E14B061-9974-3F41-8CB9-B56AFD835D78}" srcOrd="8" destOrd="0" presId="urn:microsoft.com/office/officeart/2008/layout/BubblePictureList"/>
    <dgm:cxn modelId="{7D50F389-06ED-F04C-BD80-0814F0EB69ED}" type="presParOf" srcId="{7B00D599-3B1E-924F-96F2-802684E6D32F}" destId="{4BB3F6AF-73CF-DB4A-BD31-2203867E70BA}" srcOrd="9" destOrd="0" presId="urn:microsoft.com/office/officeart/2008/layout/BubblePictureList"/>
    <dgm:cxn modelId="{4658B690-0047-3440-8359-66E4A3C26895}" type="presParOf" srcId="{7B00D599-3B1E-924F-96F2-802684E6D32F}" destId="{F4D4E63E-D44D-FD4B-A233-CC972D2D6477}" srcOrd="10" destOrd="0" presId="urn:microsoft.com/office/officeart/2008/layout/BubblePictureList"/>
    <dgm:cxn modelId="{6C64FC6C-8480-094F-AFA2-4C48ACF66697}" type="presParOf" srcId="{7B00D599-3B1E-924F-96F2-802684E6D32F}" destId="{5428C5C5-2985-374A-BD05-96C26AC4CF25}" srcOrd="11" destOrd="0" presId="urn:microsoft.com/office/officeart/2008/layout/BubblePictureList"/>
    <dgm:cxn modelId="{40D673BB-5AF4-3447-9DBA-5CA6E9B2070D}" type="presParOf" srcId="{5428C5C5-2985-374A-BD05-96C26AC4CF25}" destId="{98F909CD-C5EB-764A-83D6-4EE581B4DA02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5F321FC-7489-014D-BDFC-2E5BE94F4521}" type="doc">
      <dgm:prSet loTypeId="urn:microsoft.com/office/officeart/2009/layout/CircleArrow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05DEF8-49FD-F343-AE33-F16605CD29FE}">
      <dgm:prSet phldrT="[Text]"/>
      <dgm:spPr/>
      <dgm:t>
        <a:bodyPr/>
        <a:lstStyle/>
        <a:p>
          <a:r>
            <a:rPr lang="ar-SA" b="1" dirty="0"/>
            <a:t>الزواج الباطل هو الذي فقد ركناً من أركانه</a:t>
          </a:r>
          <a:endParaRPr lang="en-US" b="1" dirty="0"/>
        </a:p>
      </dgm:t>
    </dgm:pt>
    <dgm:pt modelId="{80C2D5E0-ADA1-D344-9AC6-863DA012EC8F}" type="parTrans" cxnId="{3B998593-2DB1-C34D-89CA-B71CC74D9026}">
      <dgm:prSet/>
      <dgm:spPr/>
      <dgm:t>
        <a:bodyPr/>
        <a:lstStyle/>
        <a:p>
          <a:endParaRPr lang="en-US"/>
        </a:p>
      </dgm:t>
    </dgm:pt>
    <dgm:pt modelId="{21F00513-CF52-CF45-8DAF-783B1BAC29EE}" type="sibTrans" cxnId="{3B998593-2DB1-C34D-89CA-B71CC74D9026}">
      <dgm:prSet/>
      <dgm:spPr/>
      <dgm:t>
        <a:bodyPr/>
        <a:lstStyle/>
        <a:p>
          <a:endParaRPr lang="en-US"/>
        </a:p>
      </dgm:t>
    </dgm:pt>
    <dgm:pt modelId="{E6407A97-F84F-C64A-9BBE-5771EA5E07FC}">
      <dgm:prSet phldrT="[Text]"/>
      <dgm:spPr/>
      <dgm:t>
        <a:bodyPr/>
        <a:lstStyle/>
        <a:p>
          <a:pPr rtl="0"/>
          <a:r>
            <a:rPr lang="ar-SA" b="1" dirty="0"/>
            <a:t>الفاسد ما فقد شرطاً من شروطه</a:t>
          </a:r>
          <a:endParaRPr lang="en-US" b="1" dirty="0"/>
        </a:p>
      </dgm:t>
    </dgm:pt>
    <dgm:pt modelId="{525D0456-2A70-E44E-A4F6-09342E63DEC7}" type="parTrans" cxnId="{C7DA9B0D-B81C-6545-92F6-D35A67B21BC6}">
      <dgm:prSet/>
      <dgm:spPr/>
      <dgm:t>
        <a:bodyPr/>
        <a:lstStyle/>
        <a:p>
          <a:endParaRPr lang="en-US"/>
        </a:p>
      </dgm:t>
    </dgm:pt>
    <dgm:pt modelId="{2C906652-0D55-8F48-83F7-36C9461EA64D}" type="sibTrans" cxnId="{C7DA9B0D-B81C-6545-92F6-D35A67B21BC6}">
      <dgm:prSet/>
      <dgm:spPr/>
      <dgm:t>
        <a:bodyPr/>
        <a:lstStyle/>
        <a:p>
          <a:endParaRPr lang="en-US"/>
        </a:p>
      </dgm:t>
    </dgm:pt>
    <dgm:pt modelId="{24EF5578-9BC3-FF44-9C16-B255081EDC2A}">
      <dgm:prSet phldrT="[Text]" custT="1"/>
      <dgm:spPr/>
      <dgm:t>
        <a:bodyPr/>
        <a:lstStyle/>
        <a:p>
          <a:pPr rtl="1"/>
          <a:r>
            <a:rPr lang="ar-SA" sz="2800" b="1" dirty="0"/>
            <a:t>ولا يترتب على كليهما أي أثر من آثار الزوجية الصحيحة</a:t>
          </a:r>
          <a:endParaRPr lang="en-US" sz="2800" b="1" dirty="0"/>
        </a:p>
      </dgm:t>
    </dgm:pt>
    <dgm:pt modelId="{C18CC041-5F0F-5946-8A26-079086F7BB44}" type="parTrans" cxnId="{E81C9872-EAC5-0641-A617-1C790CE44660}">
      <dgm:prSet/>
      <dgm:spPr/>
      <dgm:t>
        <a:bodyPr/>
        <a:lstStyle/>
        <a:p>
          <a:endParaRPr lang="en-US"/>
        </a:p>
      </dgm:t>
    </dgm:pt>
    <dgm:pt modelId="{40D774F9-87C1-2948-B4A5-EE87639029C5}" type="sibTrans" cxnId="{E81C9872-EAC5-0641-A617-1C790CE44660}">
      <dgm:prSet/>
      <dgm:spPr/>
      <dgm:t>
        <a:bodyPr/>
        <a:lstStyle/>
        <a:p>
          <a:endParaRPr lang="en-US"/>
        </a:p>
      </dgm:t>
    </dgm:pt>
    <dgm:pt modelId="{1110FBD9-AC2C-D647-BCA9-DECC5AF2AC37}" type="pres">
      <dgm:prSet presAssocID="{F5F321FC-7489-014D-BDFC-2E5BE94F4521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401E2FA8-EB8A-3540-8DEC-7D3B4724C561}" type="pres">
      <dgm:prSet presAssocID="{1205DEF8-49FD-F343-AE33-F16605CD29FE}" presName="Accent1" presStyleCnt="0"/>
      <dgm:spPr/>
    </dgm:pt>
    <dgm:pt modelId="{3AB2B398-23A5-C34E-87C1-9A0AE1DB88C7}" type="pres">
      <dgm:prSet presAssocID="{1205DEF8-49FD-F343-AE33-F16605CD29FE}" presName="Accent" presStyleLbl="node1" presStyleIdx="0" presStyleCnt="3"/>
      <dgm:spPr/>
    </dgm:pt>
    <dgm:pt modelId="{9910E5B8-6F5E-F64F-BD8E-D40C105034AE}" type="pres">
      <dgm:prSet presAssocID="{1205DEF8-49FD-F343-AE33-F16605CD29FE}" presName="Parent1" presStyleLbl="revTx" presStyleIdx="0" presStyleCnt="3" custScaleX="495675">
        <dgm:presLayoutVars>
          <dgm:chMax val="1"/>
          <dgm:chPref val="1"/>
          <dgm:bulletEnabled val="1"/>
        </dgm:presLayoutVars>
      </dgm:prSet>
      <dgm:spPr/>
    </dgm:pt>
    <dgm:pt modelId="{8CEB82D1-95B2-1C48-B4F4-31F385D0B115}" type="pres">
      <dgm:prSet presAssocID="{E6407A97-F84F-C64A-9BBE-5771EA5E07FC}" presName="Accent2" presStyleCnt="0"/>
      <dgm:spPr/>
    </dgm:pt>
    <dgm:pt modelId="{EA2FBD82-DBB7-674F-B9B6-D6CAD4A24DE5}" type="pres">
      <dgm:prSet presAssocID="{E6407A97-F84F-C64A-9BBE-5771EA5E07FC}" presName="Accent" presStyleLbl="node1" presStyleIdx="1" presStyleCnt="3"/>
      <dgm:spPr/>
    </dgm:pt>
    <dgm:pt modelId="{9A27DE5F-17EF-4244-9DB1-1DC794BDDC94}" type="pres">
      <dgm:prSet presAssocID="{E6407A97-F84F-C64A-9BBE-5771EA5E07FC}" presName="Parent2" presStyleLbl="revTx" presStyleIdx="1" presStyleCnt="3" custScaleX="362093" custLinFactNeighborX="27197" custLinFactNeighborY="4457">
        <dgm:presLayoutVars>
          <dgm:chMax val="1"/>
          <dgm:chPref val="1"/>
          <dgm:bulletEnabled val="1"/>
        </dgm:presLayoutVars>
      </dgm:prSet>
      <dgm:spPr/>
    </dgm:pt>
    <dgm:pt modelId="{E17B9DE2-B57A-D349-A835-F849DA7E1238}" type="pres">
      <dgm:prSet presAssocID="{24EF5578-9BC3-FF44-9C16-B255081EDC2A}" presName="Accent3" presStyleCnt="0"/>
      <dgm:spPr/>
    </dgm:pt>
    <dgm:pt modelId="{6958F5E5-DE1D-8F43-BB4B-1B964686CF74}" type="pres">
      <dgm:prSet presAssocID="{24EF5578-9BC3-FF44-9C16-B255081EDC2A}" presName="Accent" presStyleLbl="node1" presStyleIdx="2" presStyleCnt="3"/>
      <dgm:spPr/>
    </dgm:pt>
    <dgm:pt modelId="{60F50B54-7433-2E41-80EB-298198BAAE1E}" type="pres">
      <dgm:prSet presAssocID="{24EF5578-9BC3-FF44-9C16-B255081EDC2A}" presName="Parent3" presStyleLbl="revTx" presStyleIdx="2" presStyleCnt="3" custScaleX="469611" custScaleY="184967">
        <dgm:presLayoutVars>
          <dgm:chMax val="1"/>
          <dgm:chPref val="1"/>
          <dgm:bulletEnabled val="1"/>
        </dgm:presLayoutVars>
      </dgm:prSet>
      <dgm:spPr/>
    </dgm:pt>
  </dgm:ptLst>
  <dgm:cxnLst>
    <dgm:cxn modelId="{C7DA9B0D-B81C-6545-92F6-D35A67B21BC6}" srcId="{F5F321FC-7489-014D-BDFC-2E5BE94F4521}" destId="{E6407A97-F84F-C64A-9BBE-5771EA5E07FC}" srcOrd="1" destOrd="0" parTransId="{525D0456-2A70-E44E-A4F6-09342E63DEC7}" sibTransId="{2C906652-0D55-8F48-83F7-36C9461EA64D}"/>
    <dgm:cxn modelId="{1C64CB31-8C97-0044-80F6-A758511377E2}" type="presOf" srcId="{24EF5578-9BC3-FF44-9C16-B255081EDC2A}" destId="{60F50B54-7433-2E41-80EB-298198BAAE1E}" srcOrd="0" destOrd="0" presId="urn:microsoft.com/office/officeart/2009/layout/CircleArrowProcess"/>
    <dgm:cxn modelId="{E81C9872-EAC5-0641-A617-1C790CE44660}" srcId="{F5F321FC-7489-014D-BDFC-2E5BE94F4521}" destId="{24EF5578-9BC3-FF44-9C16-B255081EDC2A}" srcOrd="2" destOrd="0" parTransId="{C18CC041-5F0F-5946-8A26-079086F7BB44}" sibTransId="{40D774F9-87C1-2948-B4A5-EE87639029C5}"/>
    <dgm:cxn modelId="{5F8C4191-C603-E24B-9FE2-417536AECB37}" type="presOf" srcId="{F5F321FC-7489-014D-BDFC-2E5BE94F4521}" destId="{1110FBD9-AC2C-D647-BCA9-DECC5AF2AC37}" srcOrd="0" destOrd="0" presId="urn:microsoft.com/office/officeart/2009/layout/CircleArrowProcess"/>
    <dgm:cxn modelId="{3B998593-2DB1-C34D-89CA-B71CC74D9026}" srcId="{F5F321FC-7489-014D-BDFC-2E5BE94F4521}" destId="{1205DEF8-49FD-F343-AE33-F16605CD29FE}" srcOrd="0" destOrd="0" parTransId="{80C2D5E0-ADA1-D344-9AC6-863DA012EC8F}" sibTransId="{21F00513-CF52-CF45-8DAF-783B1BAC29EE}"/>
    <dgm:cxn modelId="{4A6C81C9-F5AE-C347-9FBF-DDEDD676D22C}" type="presOf" srcId="{1205DEF8-49FD-F343-AE33-F16605CD29FE}" destId="{9910E5B8-6F5E-F64F-BD8E-D40C105034AE}" srcOrd="0" destOrd="0" presId="urn:microsoft.com/office/officeart/2009/layout/CircleArrowProcess"/>
    <dgm:cxn modelId="{5F0403E8-A995-654F-93BB-116AF91ED5B6}" type="presOf" srcId="{E6407A97-F84F-C64A-9BBE-5771EA5E07FC}" destId="{9A27DE5F-17EF-4244-9DB1-1DC794BDDC94}" srcOrd="0" destOrd="0" presId="urn:microsoft.com/office/officeart/2009/layout/CircleArrowProcess"/>
    <dgm:cxn modelId="{3E269E28-700A-8745-B8D1-4A3F2DEE08EC}" type="presParOf" srcId="{1110FBD9-AC2C-D647-BCA9-DECC5AF2AC37}" destId="{401E2FA8-EB8A-3540-8DEC-7D3B4724C561}" srcOrd="0" destOrd="0" presId="urn:microsoft.com/office/officeart/2009/layout/CircleArrowProcess"/>
    <dgm:cxn modelId="{3633E938-64EC-D04C-9829-4A5678829B47}" type="presParOf" srcId="{401E2FA8-EB8A-3540-8DEC-7D3B4724C561}" destId="{3AB2B398-23A5-C34E-87C1-9A0AE1DB88C7}" srcOrd="0" destOrd="0" presId="urn:microsoft.com/office/officeart/2009/layout/CircleArrowProcess"/>
    <dgm:cxn modelId="{1F9114BE-CED9-1C43-AABF-6CB2C20EA02E}" type="presParOf" srcId="{1110FBD9-AC2C-D647-BCA9-DECC5AF2AC37}" destId="{9910E5B8-6F5E-F64F-BD8E-D40C105034AE}" srcOrd="1" destOrd="0" presId="urn:microsoft.com/office/officeart/2009/layout/CircleArrowProcess"/>
    <dgm:cxn modelId="{BA9F4695-C84D-B04D-939B-6F2E1899A61B}" type="presParOf" srcId="{1110FBD9-AC2C-D647-BCA9-DECC5AF2AC37}" destId="{8CEB82D1-95B2-1C48-B4F4-31F385D0B115}" srcOrd="2" destOrd="0" presId="urn:microsoft.com/office/officeart/2009/layout/CircleArrowProcess"/>
    <dgm:cxn modelId="{DA583030-55C0-B340-86D1-3116BC32AE0B}" type="presParOf" srcId="{8CEB82D1-95B2-1C48-B4F4-31F385D0B115}" destId="{EA2FBD82-DBB7-674F-B9B6-D6CAD4A24DE5}" srcOrd="0" destOrd="0" presId="urn:microsoft.com/office/officeart/2009/layout/CircleArrowProcess"/>
    <dgm:cxn modelId="{23EC37C5-1AF3-CA46-971F-5BBC6DDC3D57}" type="presParOf" srcId="{1110FBD9-AC2C-D647-BCA9-DECC5AF2AC37}" destId="{9A27DE5F-17EF-4244-9DB1-1DC794BDDC94}" srcOrd="3" destOrd="0" presId="urn:microsoft.com/office/officeart/2009/layout/CircleArrowProcess"/>
    <dgm:cxn modelId="{01FAE3FD-67B9-D24A-8FCE-806A9016AC50}" type="presParOf" srcId="{1110FBD9-AC2C-D647-BCA9-DECC5AF2AC37}" destId="{E17B9DE2-B57A-D349-A835-F849DA7E1238}" srcOrd="4" destOrd="0" presId="urn:microsoft.com/office/officeart/2009/layout/CircleArrowProcess"/>
    <dgm:cxn modelId="{EF453D3B-F32B-6E42-B2FF-33B95D642134}" type="presParOf" srcId="{E17B9DE2-B57A-D349-A835-F849DA7E1238}" destId="{6958F5E5-DE1D-8F43-BB4B-1B964686CF74}" srcOrd="0" destOrd="0" presId="urn:microsoft.com/office/officeart/2009/layout/CircleArrowProcess"/>
    <dgm:cxn modelId="{ED311E0D-25D8-A54B-90A1-B5CD9FF1464E}" type="presParOf" srcId="{1110FBD9-AC2C-D647-BCA9-DECC5AF2AC37}" destId="{60F50B54-7433-2E41-80EB-298198BAAE1E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/>
      <dgm:spPr/>
      <dgm:t>
        <a:bodyPr/>
        <a:lstStyle/>
        <a:p>
          <a:pPr rtl="0"/>
          <a:r>
            <a:rPr lang="ar-SA" dirty="0"/>
            <a:t>الزواج الذي حصل فيه خلل في شروطه، أو أركانه</a:t>
          </a:r>
        </a:p>
        <a:p>
          <a:pPr rtl="0"/>
          <a:r>
            <a:rPr lang="ar-SA" dirty="0"/>
            <a:t>وآثاره هي </a:t>
          </a:r>
          <a:endParaRPr lang="en-US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/>
      <dgm:spPr/>
      <dgm:t>
        <a:bodyPr/>
        <a:lstStyle/>
        <a:p>
          <a:pPr rtl="0"/>
          <a:r>
            <a:rPr lang="ar-SA" dirty="0"/>
            <a:t>الفسخ قبل الدخول، أما بعد الدخول فالفسخ له ثلاثة أنواع</a:t>
          </a:r>
          <a:endParaRPr lang="en-US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زواج يفسخ مهما طال الزمن</a:t>
          </a:r>
        </a:p>
        <a:p>
          <a:r>
            <a:rPr lang="ar-SA" dirty="0"/>
            <a:t>وزواج لا يفسخ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زواج يفسخ إذا تم حديثاً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وجوب النسب والمهر وحرمة المصاهرة والتوارث والعدة 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160393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4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4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4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3" presStyleCnt="4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Y="155440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3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5F321FC-7489-014D-BDFC-2E5BE94F4521}" type="doc">
      <dgm:prSet loTypeId="urn:microsoft.com/office/officeart/2009/layout/CircleArrow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05DEF8-49FD-F343-AE33-F16605CD29FE}">
      <dgm:prSet phldrT="[Text]" custT="1"/>
      <dgm:spPr/>
      <dgm:t>
        <a:bodyPr/>
        <a:lstStyle/>
        <a:p>
          <a:r>
            <a:rPr lang="ar-SA" sz="3200" b="1" dirty="0"/>
            <a:t>البطلان والفساد سواء</a:t>
          </a:r>
          <a:endParaRPr lang="en-US" sz="3200" b="1" dirty="0"/>
        </a:p>
      </dgm:t>
    </dgm:pt>
    <dgm:pt modelId="{80C2D5E0-ADA1-D344-9AC6-863DA012EC8F}" type="parTrans" cxnId="{3B998593-2DB1-C34D-89CA-B71CC74D9026}">
      <dgm:prSet/>
      <dgm:spPr/>
      <dgm:t>
        <a:bodyPr/>
        <a:lstStyle/>
        <a:p>
          <a:endParaRPr lang="en-US"/>
        </a:p>
      </dgm:t>
    </dgm:pt>
    <dgm:pt modelId="{21F00513-CF52-CF45-8DAF-783B1BAC29EE}" type="sibTrans" cxnId="{3B998593-2DB1-C34D-89CA-B71CC74D9026}">
      <dgm:prSet/>
      <dgm:spPr/>
      <dgm:t>
        <a:bodyPr/>
        <a:lstStyle/>
        <a:p>
          <a:endParaRPr lang="en-US"/>
        </a:p>
      </dgm:t>
    </dgm:pt>
    <dgm:pt modelId="{E6407A97-F84F-C64A-9BBE-5771EA5E07FC}">
      <dgm:prSet phldrT="[Text]"/>
      <dgm:spPr/>
      <dgm:t>
        <a:bodyPr/>
        <a:lstStyle/>
        <a:p>
          <a:pPr rtl="0"/>
          <a:r>
            <a:rPr lang="ar-SA" b="1" dirty="0"/>
            <a:t>النوع الأول ما أبطل العقد من أصله</a:t>
          </a:r>
          <a:endParaRPr lang="en-US" b="1" dirty="0"/>
        </a:p>
      </dgm:t>
    </dgm:pt>
    <dgm:pt modelId="{525D0456-2A70-E44E-A4F6-09342E63DEC7}" type="parTrans" cxnId="{C7DA9B0D-B81C-6545-92F6-D35A67B21BC6}">
      <dgm:prSet/>
      <dgm:spPr/>
      <dgm:t>
        <a:bodyPr/>
        <a:lstStyle/>
        <a:p>
          <a:endParaRPr lang="en-US"/>
        </a:p>
      </dgm:t>
    </dgm:pt>
    <dgm:pt modelId="{2C906652-0D55-8F48-83F7-36C9461EA64D}" type="sibTrans" cxnId="{C7DA9B0D-B81C-6545-92F6-D35A67B21BC6}">
      <dgm:prSet/>
      <dgm:spPr/>
      <dgm:t>
        <a:bodyPr/>
        <a:lstStyle/>
        <a:p>
          <a:endParaRPr lang="en-US"/>
        </a:p>
      </dgm:t>
    </dgm:pt>
    <dgm:pt modelId="{24EF5578-9BC3-FF44-9C16-B255081EDC2A}">
      <dgm:prSet phldrT="[Text]" custT="1"/>
      <dgm:spPr/>
      <dgm:t>
        <a:bodyPr/>
        <a:lstStyle/>
        <a:p>
          <a:pPr rtl="1"/>
          <a:r>
            <a:rPr lang="ar-SA" sz="2800" b="1" dirty="0"/>
            <a:t>النوع الثاني ما يصح العقد به ويبطل الشرط</a:t>
          </a:r>
          <a:endParaRPr lang="en-US" sz="2800" b="1" dirty="0"/>
        </a:p>
      </dgm:t>
    </dgm:pt>
    <dgm:pt modelId="{C18CC041-5F0F-5946-8A26-079086F7BB44}" type="parTrans" cxnId="{E81C9872-EAC5-0641-A617-1C790CE44660}">
      <dgm:prSet/>
      <dgm:spPr/>
      <dgm:t>
        <a:bodyPr/>
        <a:lstStyle/>
        <a:p>
          <a:endParaRPr lang="en-US"/>
        </a:p>
      </dgm:t>
    </dgm:pt>
    <dgm:pt modelId="{40D774F9-87C1-2948-B4A5-EE87639029C5}" type="sibTrans" cxnId="{E81C9872-EAC5-0641-A617-1C790CE44660}">
      <dgm:prSet/>
      <dgm:spPr/>
      <dgm:t>
        <a:bodyPr/>
        <a:lstStyle/>
        <a:p>
          <a:endParaRPr lang="en-US"/>
        </a:p>
      </dgm:t>
    </dgm:pt>
    <dgm:pt modelId="{1110FBD9-AC2C-D647-BCA9-DECC5AF2AC37}" type="pres">
      <dgm:prSet presAssocID="{F5F321FC-7489-014D-BDFC-2E5BE94F4521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401E2FA8-EB8A-3540-8DEC-7D3B4724C561}" type="pres">
      <dgm:prSet presAssocID="{1205DEF8-49FD-F343-AE33-F16605CD29FE}" presName="Accent1" presStyleCnt="0"/>
      <dgm:spPr/>
    </dgm:pt>
    <dgm:pt modelId="{3AB2B398-23A5-C34E-87C1-9A0AE1DB88C7}" type="pres">
      <dgm:prSet presAssocID="{1205DEF8-49FD-F343-AE33-F16605CD29FE}" presName="Accent" presStyleLbl="node1" presStyleIdx="0" presStyleCnt="3"/>
      <dgm:spPr/>
    </dgm:pt>
    <dgm:pt modelId="{9910E5B8-6F5E-F64F-BD8E-D40C105034AE}" type="pres">
      <dgm:prSet presAssocID="{1205DEF8-49FD-F343-AE33-F16605CD29FE}" presName="Parent1" presStyleLbl="revTx" presStyleIdx="0" presStyleCnt="3" custScaleX="495675">
        <dgm:presLayoutVars>
          <dgm:chMax val="1"/>
          <dgm:chPref val="1"/>
          <dgm:bulletEnabled val="1"/>
        </dgm:presLayoutVars>
      </dgm:prSet>
      <dgm:spPr/>
    </dgm:pt>
    <dgm:pt modelId="{8CEB82D1-95B2-1C48-B4F4-31F385D0B115}" type="pres">
      <dgm:prSet presAssocID="{E6407A97-F84F-C64A-9BBE-5771EA5E07FC}" presName="Accent2" presStyleCnt="0"/>
      <dgm:spPr/>
    </dgm:pt>
    <dgm:pt modelId="{EA2FBD82-DBB7-674F-B9B6-D6CAD4A24DE5}" type="pres">
      <dgm:prSet presAssocID="{E6407A97-F84F-C64A-9BBE-5771EA5E07FC}" presName="Accent" presStyleLbl="node1" presStyleIdx="1" presStyleCnt="3"/>
      <dgm:spPr/>
    </dgm:pt>
    <dgm:pt modelId="{9A27DE5F-17EF-4244-9DB1-1DC794BDDC94}" type="pres">
      <dgm:prSet presAssocID="{E6407A97-F84F-C64A-9BBE-5771EA5E07FC}" presName="Parent2" presStyleLbl="revTx" presStyleIdx="1" presStyleCnt="3" custScaleX="362093" custLinFactNeighborX="27197" custLinFactNeighborY="4457">
        <dgm:presLayoutVars>
          <dgm:chMax val="1"/>
          <dgm:chPref val="1"/>
          <dgm:bulletEnabled val="1"/>
        </dgm:presLayoutVars>
      </dgm:prSet>
      <dgm:spPr/>
    </dgm:pt>
    <dgm:pt modelId="{E17B9DE2-B57A-D349-A835-F849DA7E1238}" type="pres">
      <dgm:prSet presAssocID="{24EF5578-9BC3-FF44-9C16-B255081EDC2A}" presName="Accent3" presStyleCnt="0"/>
      <dgm:spPr/>
    </dgm:pt>
    <dgm:pt modelId="{6958F5E5-DE1D-8F43-BB4B-1B964686CF74}" type="pres">
      <dgm:prSet presAssocID="{24EF5578-9BC3-FF44-9C16-B255081EDC2A}" presName="Accent" presStyleLbl="node1" presStyleIdx="2" presStyleCnt="3"/>
      <dgm:spPr/>
    </dgm:pt>
    <dgm:pt modelId="{60F50B54-7433-2E41-80EB-298198BAAE1E}" type="pres">
      <dgm:prSet presAssocID="{24EF5578-9BC3-FF44-9C16-B255081EDC2A}" presName="Parent3" presStyleLbl="revTx" presStyleIdx="2" presStyleCnt="3" custScaleX="469611" custScaleY="184967">
        <dgm:presLayoutVars>
          <dgm:chMax val="1"/>
          <dgm:chPref val="1"/>
          <dgm:bulletEnabled val="1"/>
        </dgm:presLayoutVars>
      </dgm:prSet>
      <dgm:spPr/>
    </dgm:pt>
  </dgm:ptLst>
  <dgm:cxnLst>
    <dgm:cxn modelId="{C7DA9B0D-B81C-6545-92F6-D35A67B21BC6}" srcId="{F5F321FC-7489-014D-BDFC-2E5BE94F4521}" destId="{E6407A97-F84F-C64A-9BBE-5771EA5E07FC}" srcOrd="1" destOrd="0" parTransId="{525D0456-2A70-E44E-A4F6-09342E63DEC7}" sibTransId="{2C906652-0D55-8F48-83F7-36C9461EA64D}"/>
    <dgm:cxn modelId="{1C64CB31-8C97-0044-80F6-A758511377E2}" type="presOf" srcId="{24EF5578-9BC3-FF44-9C16-B255081EDC2A}" destId="{60F50B54-7433-2E41-80EB-298198BAAE1E}" srcOrd="0" destOrd="0" presId="urn:microsoft.com/office/officeart/2009/layout/CircleArrowProcess"/>
    <dgm:cxn modelId="{E81C9872-EAC5-0641-A617-1C790CE44660}" srcId="{F5F321FC-7489-014D-BDFC-2E5BE94F4521}" destId="{24EF5578-9BC3-FF44-9C16-B255081EDC2A}" srcOrd="2" destOrd="0" parTransId="{C18CC041-5F0F-5946-8A26-079086F7BB44}" sibTransId="{40D774F9-87C1-2948-B4A5-EE87639029C5}"/>
    <dgm:cxn modelId="{5F8C4191-C603-E24B-9FE2-417536AECB37}" type="presOf" srcId="{F5F321FC-7489-014D-BDFC-2E5BE94F4521}" destId="{1110FBD9-AC2C-D647-BCA9-DECC5AF2AC37}" srcOrd="0" destOrd="0" presId="urn:microsoft.com/office/officeart/2009/layout/CircleArrowProcess"/>
    <dgm:cxn modelId="{3B998593-2DB1-C34D-89CA-B71CC74D9026}" srcId="{F5F321FC-7489-014D-BDFC-2E5BE94F4521}" destId="{1205DEF8-49FD-F343-AE33-F16605CD29FE}" srcOrd="0" destOrd="0" parTransId="{80C2D5E0-ADA1-D344-9AC6-863DA012EC8F}" sibTransId="{21F00513-CF52-CF45-8DAF-783B1BAC29EE}"/>
    <dgm:cxn modelId="{4A6C81C9-F5AE-C347-9FBF-DDEDD676D22C}" type="presOf" srcId="{1205DEF8-49FD-F343-AE33-F16605CD29FE}" destId="{9910E5B8-6F5E-F64F-BD8E-D40C105034AE}" srcOrd="0" destOrd="0" presId="urn:microsoft.com/office/officeart/2009/layout/CircleArrowProcess"/>
    <dgm:cxn modelId="{5F0403E8-A995-654F-93BB-116AF91ED5B6}" type="presOf" srcId="{E6407A97-F84F-C64A-9BBE-5771EA5E07FC}" destId="{9A27DE5F-17EF-4244-9DB1-1DC794BDDC94}" srcOrd="0" destOrd="0" presId="urn:microsoft.com/office/officeart/2009/layout/CircleArrowProcess"/>
    <dgm:cxn modelId="{3E269E28-700A-8745-B8D1-4A3F2DEE08EC}" type="presParOf" srcId="{1110FBD9-AC2C-D647-BCA9-DECC5AF2AC37}" destId="{401E2FA8-EB8A-3540-8DEC-7D3B4724C561}" srcOrd="0" destOrd="0" presId="urn:microsoft.com/office/officeart/2009/layout/CircleArrowProcess"/>
    <dgm:cxn modelId="{3633E938-64EC-D04C-9829-4A5678829B47}" type="presParOf" srcId="{401E2FA8-EB8A-3540-8DEC-7D3B4724C561}" destId="{3AB2B398-23A5-C34E-87C1-9A0AE1DB88C7}" srcOrd="0" destOrd="0" presId="urn:microsoft.com/office/officeart/2009/layout/CircleArrowProcess"/>
    <dgm:cxn modelId="{1F9114BE-CED9-1C43-AABF-6CB2C20EA02E}" type="presParOf" srcId="{1110FBD9-AC2C-D647-BCA9-DECC5AF2AC37}" destId="{9910E5B8-6F5E-F64F-BD8E-D40C105034AE}" srcOrd="1" destOrd="0" presId="urn:microsoft.com/office/officeart/2009/layout/CircleArrowProcess"/>
    <dgm:cxn modelId="{BA9F4695-C84D-B04D-939B-6F2E1899A61B}" type="presParOf" srcId="{1110FBD9-AC2C-D647-BCA9-DECC5AF2AC37}" destId="{8CEB82D1-95B2-1C48-B4F4-31F385D0B115}" srcOrd="2" destOrd="0" presId="urn:microsoft.com/office/officeart/2009/layout/CircleArrowProcess"/>
    <dgm:cxn modelId="{DA583030-55C0-B340-86D1-3116BC32AE0B}" type="presParOf" srcId="{8CEB82D1-95B2-1C48-B4F4-31F385D0B115}" destId="{EA2FBD82-DBB7-674F-B9B6-D6CAD4A24DE5}" srcOrd="0" destOrd="0" presId="urn:microsoft.com/office/officeart/2009/layout/CircleArrowProcess"/>
    <dgm:cxn modelId="{23EC37C5-1AF3-CA46-971F-5BBC6DDC3D57}" type="presParOf" srcId="{1110FBD9-AC2C-D647-BCA9-DECC5AF2AC37}" destId="{9A27DE5F-17EF-4244-9DB1-1DC794BDDC94}" srcOrd="3" destOrd="0" presId="urn:microsoft.com/office/officeart/2009/layout/CircleArrowProcess"/>
    <dgm:cxn modelId="{01FAE3FD-67B9-D24A-8FCE-806A9016AC50}" type="presParOf" srcId="{1110FBD9-AC2C-D647-BCA9-DECC5AF2AC37}" destId="{E17B9DE2-B57A-D349-A835-F849DA7E1238}" srcOrd="4" destOrd="0" presId="urn:microsoft.com/office/officeart/2009/layout/CircleArrowProcess"/>
    <dgm:cxn modelId="{EF453D3B-F32B-6E42-B2FF-33B95D642134}" type="presParOf" srcId="{E17B9DE2-B57A-D349-A835-F849DA7E1238}" destId="{6958F5E5-DE1D-8F43-BB4B-1B964686CF74}" srcOrd="0" destOrd="0" presId="urn:microsoft.com/office/officeart/2009/layout/CircleArrowProcess"/>
    <dgm:cxn modelId="{ED311E0D-25D8-A54B-90A1-B5CD9FF1464E}" type="presParOf" srcId="{1110FBD9-AC2C-D647-BCA9-DECC5AF2AC37}" destId="{60F50B54-7433-2E41-80EB-298198BAAE1E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B4C5-BDA7-9646-9029-E3B1212778E8}">
      <dsp:nvSpPr>
        <dsp:cNvPr id="0" name=""/>
        <dsp:cNvSpPr/>
      </dsp:nvSpPr>
      <dsp:spPr>
        <a:xfrm>
          <a:off x="4560033" y="96965"/>
          <a:ext cx="1553207" cy="12341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شروط انعقاد</a:t>
          </a:r>
          <a:endParaRPr lang="en-US" sz="3200" kern="1200" dirty="0"/>
        </a:p>
      </dsp:txBody>
      <dsp:txXfrm>
        <a:off x="4620281" y="157213"/>
        <a:ext cx="1432711" cy="1113681"/>
      </dsp:txXfrm>
    </dsp:sp>
    <dsp:sp modelId="{7433778F-0746-3047-8946-38E155BE386B}">
      <dsp:nvSpPr>
        <dsp:cNvPr id="0" name=""/>
        <dsp:cNvSpPr/>
      </dsp:nvSpPr>
      <dsp:spPr>
        <a:xfrm>
          <a:off x="3752659" y="777714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561137" y="258518"/>
              </a:moveTo>
              <a:arcTo wR="1668916" hR="1668916" stAng="18139053" swAng="14583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5C0D4-732F-A449-8132-3F93E341F8E3}">
      <dsp:nvSpPr>
        <dsp:cNvPr id="0" name=""/>
        <dsp:cNvSpPr/>
      </dsp:nvSpPr>
      <dsp:spPr>
        <a:xfrm>
          <a:off x="5759166" y="1727024"/>
          <a:ext cx="2492773" cy="1009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شروط نفاذ </a:t>
          </a:r>
          <a:endParaRPr lang="en-US" sz="3200" kern="1200" dirty="0"/>
        </a:p>
      </dsp:txBody>
      <dsp:txXfrm>
        <a:off x="5808450" y="1776308"/>
        <a:ext cx="2394205" cy="911016"/>
      </dsp:txXfrm>
    </dsp:sp>
    <dsp:sp modelId="{75E9B686-77A3-D94E-8467-8A0EC2C59AA4}">
      <dsp:nvSpPr>
        <dsp:cNvPr id="0" name=""/>
        <dsp:cNvSpPr/>
      </dsp:nvSpPr>
      <dsp:spPr>
        <a:xfrm>
          <a:off x="3660269" y="587013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216720" y="2293083"/>
              </a:moveTo>
              <a:arcTo wR="1668916" hR="1668916" stAng="1317735" swAng="95400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FF344-2083-324E-B4EC-3DBEF005DA21}">
      <dsp:nvSpPr>
        <dsp:cNvPr id="0" name=""/>
        <dsp:cNvSpPr/>
      </dsp:nvSpPr>
      <dsp:spPr>
        <a:xfrm>
          <a:off x="4309894" y="3395940"/>
          <a:ext cx="2440523" cy="1009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شروط لزوم</a:t>
          </a:r>
          <a:endParaRPr lang="en-US" sz="3200" kern="1200" dirty="0"/>
        </a:p>
      </dsp:txBody>
      <dsp:txXfrm>
        <a:off x="4359178" y="3445224"/>
        <a:ext cx="2341955" cy="911016"/>
      </dsp:txXfrm>
    </dsp:sp>
    <dsp:sp modelId="{03D8E981-3751-9949-A1E4-695430D6F94E}">
      <dsp:nvSpPr>
        <dsp:cNvPr id="0" name=""/>
        <dsp:cNvSpPr/>
      </dsp:nvSpPr>
      <dsp:spPr>
        <a:xfrm>
          <a:off x="3673539" y="581618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487093" y="2847295"/>
              </a:moveTo>
              <a:arcTo wR="1668916" hR="1668916" stAng="8105016" swAng="126727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8BBFC-0BCC-6B41-86AA-48EEE76BA3A4}">
      <dsp:nvSpPr>
        <dsp:cNvPr id="0" name=""/>
        <dsp:cNvSpPr/>
      </dsp:nvSpPr>
      <dsp:spPr>
        <a:xfrm>
          <a:off x="2263659" y="1727024"/>
          <a:ext cx="2808121" cy="1009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شروط صحة</a:t>
          </a:r>
          <a:endParaRPr lang="en-US" sz="3200" kern="1200" dirty="0"/>
        </a:p>
      </dsp:txBody>
      <dsp:txXfrm>
        <a:off x="2312943" y="1776308"/>
        <a:ext cx="2709553" cy="911016"/>
      </dsp:txXfrm>
    </dsp:sp>
    <dsp:sp modelId="{869E1EEB-BEB1-5843-8E0B-CB76C2B06DD0}">
      <dsp:nvSpPr>
        <dsp:cNvPr id="0" name=""/>
        <dsp:cNvSpPr/>
      </dsp:nvSpPr>
      <dsp:spPr>
        <a:xfrm>
          <a:off x="3582781" y="777714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75242" y="750791"/>
              </a:moveTo>
              <a:arcTo wR="1668916" hR="1668916" stAng="12802566" swAng="14583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09579-BEE4-7748-B2D4-21B9962ADA3A}">
      <dsp:nvSpPr>
        <dsp:cNvPr id="0" name=""/>
        <dsp:cNvSpPr/>
      </dsp:nvSpPr>
      <dsp:spPr>
        <a:xfrm>
          <a:off x="5257802" y="1958102"/>
          <a:ext cx="2393235" cy="23932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يجب أن تتوفر عند العقد كاملة، وإلا فالزواج باطل</a:t>
          </a:r>
          <a:endParaRPr lang="en-US" sz="2400" kern="1200" dirty="0"/>
        </a:p>
      </dsp:txBody>
      <dsp:txXfrm>
        <a:off x="5738949" y="2518706"/>
        <a:ext cx="1430941" cy="1230172"/>
      </dsp:txXfrm>
    </dsp:sp>
    <dsp:sp modelId="{DD76C447-D588-5A46-9E6D-0A2F8A5FB352}">
      <dsp:nvSpPr>
        <dsp:cNvPr id="0" name=""/>
        <dsp:cNvSpPr/>
      </dsp:nvSpPr>
      <dsp:spPr>
        <a:xfrm>
          <a:off x="3062471" y="1102768"/>
          <a:ext cx="2616912" cy="236169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الشروط المتعلقة بصيغة العقد ومحله</a:t>
          </a:r>
          <a:endParaRPr lang="en-US" sz="2400" kern="1200" dirty="0"/>
        </a:p>
      </dsp:txBody>
      <dsp:txXfrm>
        <a:off x="3694134" y="1700926"/>
        <a:ext cx="1353586" cy="1165381"/>
      </dsp:txXfrm>
    </dsp:sp>
    <dsp:sp modelId="{327CEA07-5AD8-4E43-924B-8C5FE5A2CD58}">
      <dsp:nvSpPr>
        <dsp:cNvPr id="0" name=""/>
        <dsp:cNvSpPr/>
      </dsp:nvSpPr>
      <dsp:spPr>
        <a:xfrm rot="20700000">
          <a:off x="4764375" y="308357"/>
          <a:ext cx="2576584" cy="147192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الشروط المتعلقة بالعاقد</a:t>
          </a:r>
          <a:endParaRPr lang="en-US" sz="2400" kern="1200" dirty="0"/>
        </a:p>
      </dsp:txBody>
      <dsp:txXfrm rot="-20700000">
        <a:off x="5395015" y="565673"/>
        <a:ext cx="1315303" cy="957294"/>
      </dsp:txXfrm>
    </dsp:sp>
    <dsp:sp modelId="{534D56F9-3B7E-1E4C-B52A-5253273348CC}">
      <dsp:nvSpPr>
        <dsp:cNvPr id="0" name=""/>
        <dsp:cNvSpPr/>
      </dsp:nvSpPr>
      <dsp:spPr>
        <a:xfrm>
          <a:off x="4857933" y="1595986"/>
          <a:ext cx="3063341" cy="3063341"/>
        </a:xfrm>
        <a:prstGeom prst="circularArrow">
          <a:avLst>
            <a:gd name="adj1" fmla="val 4687"/>
            <a:gd name="adj2" fmla="val 299029"/>
            <a:gd name="adj3" fmla="val 2519837"/>
            <a:gd name="adj4" fmla="val 1585339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2A478-3A92-8143-8B98-541085827E59}">
      <dsp:nvSpPr>
        <dsp:cNvPr id="0" name=""/>
        <dsp:cNvSpPr/>
      </dsp:nvSpPr>
      <dsp:spPr>
        <a:xfrm>
          <a:off x="2928070" y="1671948"/>
          <a:ext cx="2225709" cy="22257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AB7EE-7125-CF4D-88FA-B6B9AA086E1E}">
      <dsp:nvSpPr>
        <dsp:cNvPr id="0" name=""/>
        <dsp:cNvSpPr/>
      </dsp:nvSpPr>
      <dsp:spPr>
        <a:xfrm>
          <a:off x="4228212" y="-182577"/>
          <a:ext cx="2399762" cy="23997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09579-BEE4-7748-B2D4-21B9962ADA3A}">
      <dsp:nvSpPr>
        <dsp:cNvPr id="0" name=""/>
        <dsp:cNvSpPr/>
      </dsp:nvSpPr>
      <dsp:spPr>
        <a:xfrm>
          <a:off x="5257802" y="1958102"/>
          <a:ext cx="2393235" cy="23932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الشروط التي تترتب بتوافرها آثار عقد الزواج</a:t>
          </a:r>
          <a:endParaRPr lang="en-US" sz="2400" kern="1200" dirty="0"/>
        </a:p>
      </dsp:txBody>
      <dsp:txXfrm>
        <a:off x="5738949" y="2518706"/>
        <a:ext cx="1430941" cy="1230172"/>
      </dsp:txXfrm>
    </dsp:sp>
    <dsp:sp modelId="{DD76C447-D588-5A46-9E6D-0A2F8A5FB352}">
      <dsp:nvSpPr>
        <dsp:cNvPr id="0" name=""/>
        <dsp:cNvSpPr/>
      </dsp:nvSpPr>
      <dsp:spPr>
        <a:xfrm>
          <a:off x="3062471" y="1102768"/>
          <a:ext cx="2616912" cy="236169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الشروط المتعلقة بالولي</a:t>
          </a:r>
          <a:endParaRPr lang="en-US" sz="2400" kern="1200" dirty="0"/>
        </a:p>
      </dsp:txBody>
      <dsp:txXfrm>
        <a:off x="3694134" y="1700926"/>
        <a:ext cx="1353586" cy="1165381"/>
      </dsp:txXfrm>
    </dsp:sp>
    <dsp:sp modelId="{327CEA07-5AD8-4E43-924B-8C5FE5A2CD58}">
      <dsp:nvSpPr>
        <dsp:cNvPr id="0" name=""/>
        <dsp:cNvSpPr/>
      </dsp:nvSpPr>
      <dsp:spPr>
        <a:xfrm rot="20700000">
          <a:off x="4764375" y="308357"/>
          <a:ext cx="2576584" cy="147192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الشروط المتعلقة بالزوجين</a:t>
          </a:r>
          <a:endParaRPr lang="en-US" sz="2400" kern="1200" dirty="0"/>
        </a:p>
      </dsp:txBody>
      <dsp:txXfrm rot="-20700000">
        <a:off x="5395015" y="565673"/>
        <a:ext cx="1315303" cy="957294"/>
      </dsp:txXfrm>
    </dsp:sp>
    <dsp:sp modelId="{534D56F9-3B7E-1E4C-B52A-5253273348CC}">
      <dsp:nvSpPr>
        <dsp:cNvPr id="0" name=""/>
        <dsp:cNvSpPr/>
      </dsp:nvSpPr>
      <dsp:spPr>
        <a:xfrm>
          <a:off x="4857933" y="1595986"/>
          <a:ext cx="3063341" cy="3063341"/>
        </a:xfrm>
        <a:prstGeom prst="circularArrow">
          <a:avLst>
            <a:gd name="adj1" fmla="val 4687"/>
            <a:gd name="adj2" fmla="val 299029"/>
            <a:gd name="adj3" fmla="val 2519837"/>
            <a:gd name="adj4" fmla="val 1585339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2A478-3A92-8143-8B98-541085827E59}">
      <dsp:nvSpPr>
        <dsp:cNvPr id="0" name=""/>
        <dsp:cNvSpPr/>
      </dsp:nvSpPr>
      <dsp:spPr>
        <a:xfrm>
          <a:off x="2928070" y="1671948"/>
          <a:ext cx="2225709" cy="22257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AB7EE-7125-CF4D-88FA-B6B9AA086E1E}">
      <dsp:nvSpPr>
        <dsp:cNvPr id="0" name=""/>
        <dsp:cNvSpPr/>
      </dsp:nvSpPr>
      <dsp:spPr>
        <a:xfrm>
          <a:off x="4228212" y="-182577"/>
          <a:ext cx="2399762" cy="23997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3094541" y="1982520"/>
          <a:ext cx="2163258" cy="193148"/>
        </a:xfrm>
        <a:custGeom>
          <a:avLst/>
          <a:gdLst/>
          <a:ahLst/>
          <a:cxnLst/>
          <a:rect l="0" t="0" r="0" b="0"/>
          <a:pathLst>
            <a:path>
              <a:moveTo>
                <a:pt x="0" y="193148"/>
              </a:moveTo>
              <a:lnTo>
                <a:pt x="2163258" y="193148"/>
              </a:lnTo>
              <a:lnTo>
                <a:pt x="216325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0D1B1-889E-1F4D-A32B-A2994543CC59}">
      <dsp:nvSpPr>
        <dsp:cNvPr id="0" name=""/>
        <dsp:cNvSpPr/>
      </dsp:nvSpPr>
      <dsp:spPr>
        <a:xfrm>
          <a:off x="3094541" y="2175669"/>
          <a:ext cx="4326517" cy="132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17480" y="0"/>
              </a:lnTo>
              <a:lnTo>
                <a:pt x="4017480" y="1328858"/>
              </a:lnTo>
              <a:lnTo>
                <a:pt x="4326517" y="13288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094541" y="2129948"/>
          <a:ext cx="43265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26517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094541" y="846810"/>
          <a:ext cx="4326517" cy="1328858"/>
        </a:xfrm>
        <a:custGeom>
          <a:avLst/>
          <a:gdLst/>
          <a:ahLst/>
          <a:cxnLst/>
          <a:rect l="0" t="0" r="0" b="0"/>
          <a:pathLst>
            <a:path>
              <a:moveTo>
                <a:pt x="0" y="1328858"/>
              </a:moveTo>
              <a:lnTo>
                <a:pt x="4017480" y="1328858"/>
              </a:lnTo>
              <a:lnTo>
                <a:pt x="4017480" y="0"/>
              </a:lnTo>
              <a:lnTo>
                <a:pt x="432651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4171" y="1419766"/>
          <a:ext cx="3090369" cy="15118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/>
            <a:t>الشروط التي تتعلق بلزوم النكاح، وضمان عدم فسخه من أي طرف</a:t>
          </a:r>
          <a:endParaRPr lang="en-US" sz="3100" kern="1200" dirty="0"/>
        </a:p>
      </dsp:txBody>
      <dsp:txXfrm>
        <a:off x="4171" y="1419766"/>
        <a:ext cx="3090369" cy="1511804"/>
      </dsp:txXfrm>
    </dsp:sp>
    <dsp:sp modelId="{9B6273ED-CF4A-E740-B9F8-89EBF3F5C7A7}">
      <dsp:nvSpPr>
        <dsp:cNvPr id="0" name=""/>
        <dsp:cNvSpPr/>
      </dsp:nvSpPr>
      <dsp:spPr>
        <a:xfrm>
          <a:off x="7421058" y="375528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/>
            <a:t>الكفاءة في الزوج</a:t>
          </a:r>
          <a:endParaRPr lang="en-US" sz="3100" kern="1200" dirty="0"/>
        </a:p>
      </dsp:txBody>
      <dsp:txXfrm>
        <a:off x="7421058" y="375528"/>
        <a:ext cx="3090369" cy="942562"/>
      </dsp:txXfrm>
    </dsp:sp>
    <dsp:sp modelId="{D501AECA-BE7F-674C-9C9E-CF04A77CC924}">
      <dsp:nvSpPr>
        <dsp:cNvPr id="0" name=""/>
        <dsp:cNvSpPr/>
      </dsp:nvSpPr>
      <dsp:spPr>
        <a:xfrm>
          <a:off x="7421058" y="1704387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/>
            <a:t>للولي حق الفسخ </a:t>
          </a:r>
          <a:endParaRPr lang="en-US" sz="3100" kern="1200" dirty="0"/>
        </a:p>
      </dsp:txBody>
      <dsp:txXfrm>
        <a:off x="7421058" y="1704387"/>
        <a:ext cx="3090369" cy="942562"/>
      </dsp:txXfrm>
    </dsp:sp>
    <dsp:sp modelId="{DA4FD30D-BBE3-7344-BA1D-A1E5D61AC560}">
      <dsp:nvSpPr>
        <dsp:cNvPr id="0" name=""/>
        <dsp:cNvSpPr/>
      </dsp:nvSpPr>
      <dsp:spPr>
        <a:xfrm>
          <a:off x="7421058" y="3033246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/>
            <a:t>الزواج قابل للفسخ </a:t>
          </a:r>
          <a:endParaRPr lang="en-US" sz="3100" kern="1200" dirty="0"/>
        </a:p>
      </dsp:txBody>
      <dsp:txXfrm>
        <a:off x="7421058" y="3033246"/>
        <a:ext cx="3090369" cy="942562"/>
      </dsp:txXfrm>
    </dsp:sp>
    <dsp:sp modelId="{52FBB556-87BB-2B4F-9A65-1BADE063AB01}">
      <dsp:nvSpPr>
        <dsp:cNvPr id="0" name=""/>
        <dsp:cNvSpPr/>
      </dsp:nvSpPr>
      <dsp:spPr>
        <a:xfrm>
          <a:off x="3712615" y="1039958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/>
            <a:t>شروط الولي</a:t>
          </a:r>
          <a:endParaRPr lang="en-US" sz="3100" kern="1200" dirty="0"/>
        </a:p>
      </dsp:txBody>
      <dsp:txXfrm>
        <a:off x="3712615" y="1039958"/>
        <a:ext cx="3090369" cy="9425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B9E41-6F94-0A44-B44E-AF9EF59159CB}">
      <dsp:nvSpPr>
        <dsp:cNvPr id="0" name=""/>
        <dsp:cNvSpPr/>
      </dsp:nvSpPr>
      <dsp:spPr>
        <a:xfrm>
          <a:off x="3094541" y="2220574"/>
          <a:ext cx="2059082" cy="216297"/>
        </a:xfrm>
        <a:custGeom>
          <a:avLst/>
          <a:gdLst/>
          <a:ahLst/>
          <a:cxnLst/>
          <a:rect l="0" t="0" r="0" b="0"/>
          <a:pathLst>
            <a:path>
              <a:moveTo>
                <a:pt x="0" y="216297"/>
              </a:moveTo>
              <a:lnTo>
                <a:pt x="2059082" y="216297"/>
              </a:lnTo>
              <a:lnTo>
                <a:pt x="205908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745DF-D704-3B45-AF09-AE50C55464E9}">
      <dsp:nvSpPr>
        <dsp:cNvPr id="0" name=""/>
        <dsp:cNvSpPr/>
      </dsp:nvSpPr>
      <dsp:spPr>
        <a:xfrm>
          <a:off x="3094541" y="2436871"/>
          <a:ext cx="4326517" cy="664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17480" y="0"/>
              </a:lnTo>
              <a:lnTo>
                <a:pt x="4017480" y="664429"/>
              </a:lnTo>
              <a:lnTo>
                <a:pt x="4326517" y="6644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75132-10AE-A245-966F-F8C1E5516193}">
      <dsp:nvSpPr>
        <dsp:cNvPr id="0" name=""/>
        <dsp:cNvSpPr/>
      </dsp:nvSpPr>
      <dsp:spPr>
        <a:xfrm>
          <a:off x="3094541" y="1772442"/>
          <a:ext cx="4326517" cy="664429"/>
        </a:xfrm>
        <a:custGeom>
          <a:avLst/>
          <a:gdLst/>
          <a:ahLst/>
          <a:cxnLst/>
          <a:rect l="0" t="0" r="0" b="0"/>
          <a:pathLst>
            <a:path>
              <a:moveTo>
                <a:pt x="0" y="664429"/>
              </a:moveTo>
              <a:lnTo>
                <a:pt x="4017480" y="664429"/>
              </a:lnTo>
              <a:lnTo>
                <a:pt x="4017480" y="0"/>
              </a:lnTo>
              <a:lnTo>
                <a:pt x="432651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D644F-B7BA-4C4C-B50D-AE849E544BCC}">
      <dsp:nvSpPr>
        <dsp:cNvPr id="0" name=""/>
        <dsp:cNvSpPr/>
      </dsp:nvSpPr>
      <dsp:spPr>
        <a:xfrm>
          <a:off x="4171" y="1965590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b="1" kern="1200" dirty="0"/>
            <a:t> شروط الصحة </a:t>
          </a:r>
          <a:endParaRPr lang="en-US" sz="2700" kern="1200" dirty="0"/>
        </a:p>
      </dsp:txBody>
      <dsp:txXfrm>
        <a:off x="4171" y="1965590"/>
        <a:ext cx="3090369" cy="942562"/>
      </dsp:txXfrm>
    </dsp:sp>
    <dsp:sp modelId="{D71E888E-083C-AD48-A82F-2E87FCEE7576}">
      <dsp:nvSpPr>
        <dsp:cNvPr id="0" name=""/>
        <dsp:cNvSpPr/>
      </dsp:nvSpPr>
      <dsp:spPr>
        <a:xfrm>
          <a:off x="7421058" y="1301161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تقرير المهر قبل الدخول</a:t>
          </a:r>
          <a:endParaRPr lang="en-US" sz="2700" kern="1200" dirty="0"/>
        </a:p>
      </dsp:txBody>
      <dsp:txXfrm>
        <a:off x="7421058" y="1301161"/>
        <a:ext cx="3090369" cy="942562"/>
      </dsp:txXfrm>
    </dsp:sp>
    <dsp:sp modelId="{68E84D38-90B1-5E4A-9855-E10C6645120C}">
      <dsp:nvSpPr>
        <dsp:cNvPr id="0" name=""/>
        <dsp:cNvSpPr/>
      </dsp:nvSpPr>
      <dsp:spPr>
        <a:xfrm>
          <a:off x="7421058" y="2630020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وجود شاهدي عدل</a:t>
          </a:r>
          <a:endParaRPr lang="en-US" sz="2700" kern="1200" dirty="0"/>
        </a:p>
      </dsp:txBody>
      <dsp:txXfrm>
        <a:off x="7421058" y="2630020"/>
        <a:ext cx="3090369" cy="942562"/>
      </dsp:txXfrm>
    </dsp:sp>
    <dsp:sp modelId="{76370ED3-931D-CB4C-B09A-914BFC42AD2A}">
      <dsp:nvSpPr>
        <dsp:cNvPr id="0" name=""/>
        <dsp:cNvSpPr/>
      </dsp:nvSpPr>
      <dsp:spPr>
        <a:xfrm>
          <a:off x="3608438" y="755605"/>
          <a:ext cx="3090369" cy="1464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الشروط التي بانعدامها يكون العقد باطلاً عند الجمهور، وفاسداً عند الحنفية</a:t>
          </a:r>
          <a:endParaRPr lang="en-US" sz="2700" kern="1200" dirty="0"/>
        </a:p>
      </dsp:txBody>
      <dsp:txXfrm>
        <a:off x="3608438" y="755605"/>
        <a:ext cx="3090369" cy="14649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B21CC-23F2-8F4E-AEB5-1AA9799CF9E1}">
      <dsp:nvSpPr>
        <dsp:cNvPr id="0" name=""/>
        <dsp:cNvSpPr/>
      </dsp:nvSpPr>
      <dsp:spPr>
        <a:xfrm>
          <a:off x="2503191" y="1845402"/>
          <a:ext cx="2505521" cy="25059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560A6C-3869-1342-83A7-63AE937FF04E}">
      <dsp:nvSpPr>
        <dsp:cNvPr id="0" name=""/>
        <dsp:cNvSpPr/>
      </dsp:nvSpPr>
      <dsp:spPr>
        <a:xfrm>
          <a:off x="4101324" y="0"/>
          <a:ext cx="744121" cy="743643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642ED-F6DF-4A43-AA99-8986132FE5F8}">
      <dsp:nvSpPr>
        <dsp:cNvPr id="0" name=""/>
        <dsp:cNvSpPr/>
      </dsp:nvSpPr>
      <dsp:spPr>
        <a:xfrm>
          <a:off x="2599477" y="1941567"/>
          <a:ext cx="2313996" cy="231360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52C08-89A0-CF40-A96E-BD19E407909E}">
      <dsp:nvSpPr>
        <dsp:cNvPr id="0" name=""/>
        <dsp:cNvSpPr/>
      </dsp:nvSpPr>
      <dsp:spPr>
        <a:xfrm>
          <a:off x="5190818" y="2318828"/>
          <a:ext cx="1311369" cy="13110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01963-5593-A74B-9EA5-1D0D78A00852}">
      <dsp:nvSpPr>
        <dsp:cNvPr id="0" name=""/>
        <dsp:cNvSpPr/>
      </dsp:nvSpPr>
      <dsp:spPr>
        <a:xfrm>
          <a:off x="5268265" y="2396281"/>
          <a:ext cx="1156475" cy="115658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6A935-3CF6-9D40-8591-C13DDA629734}">
      <dsp:nvSpPr>
        <dsp:cNvPr id="0" name=""/>
        <dsp:cNvSpPr/>
      </dsp:nvSpPr>
      <dsp:spPr>
        <a:xfrm>
          <a:off x="4677992" y="468203"/>
          <a:ext cx="1680813" cy="16813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B3F6AF-73CF-DB4A-BD31-2203867E70BA}">
      <dsp:nvSpPr>
        <dsp:cNvPr id="0" name=""/>
        <dsp:cNvSpPr/>
      </dsp:nvSpPr>
      <dsp:spPr>
        <a:xfrm>
          <a:off x="6083554" y="55261"/>
          <a:ext cx="550503" cy="550879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D4E63E-D44D-FD4B-A233-CC972D2D6477}">
      <dsp:nvSpPr>
        <dsp:cNvPr id="0" name=""/>
        <dsp:cNvSpPr/>
      </dsp:nvSpPr>
      <dsp:spPr>
        <a:xfrm>
          <a:off x="6635104" y="3635542"/>
          <a:ext cx="413400" cy="412941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F909CD-C5EB-764A-83D6-4EE581B4DA02}">
      <dsp:nvSpPr>
        <dsp:cNvPr id="0" name=""/>
        <dsp:cNvSpPr/>
      </dsp:nvSpPr>
      <dsp:spPr>
        <a:xfrm>
          <a:off x="4766952" y="556971"/>
          <a:ext cx="1503940" cy="15038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7DBFF0-B2EC-364E-A50D-266F47144957}">
      <dsp:nvSpPr>
        <dsp:cNvPr id="0" name=""/>
        <dsp:cNvSpPr/>
      </dsp:nvSpPr>
      <dsp:spPr>
        <a:xfrm>
          <a:off x="24880" y="556971"/>
          <a:ext cx="3718512" cy="1207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" numCol="1" spcCol="1270" anchor="b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البطلان والفساد عند الحنفية.</a:t>
          </a:r>
          <a:endParaRPr lang="en-US" sz="2700" kern="1200" dirty="0"/>
        </a:p>
      </dsp:txBody>
      <dsp:txXfrm>
        <a:off x="24880" y="556971"/>
        <a:ext cx="3718512" cy="1207496"/>
      </dsp:txXfrm>
    </dsp:sp>
    <dsp:sp modelId="{3E41F5BA-1851-2B4B-A01F-56F41D9ABB45}">
      <dsp:nvSpPr>
        <dsp:cNvPr id="0" name=""/>
        <dsp:cNvSpPr/>
      </dsp:nvSpPr>
      <dsp:spPr>
        <a:xfrm>
          <a:off x="6772206" y="2124247"/>
          <a:ext cx="3718512" cy="1700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الزواج الفاسد</a:t>
          </a:r>
          <a:r>
            <a:rPr lang="ar-SA" sz="2600" u="none" kern="1200" dirty="0"/>
            <a:t>: </a:t>
          </a:r>
          <a:r>
            <a:rPr lang="ar-SA" sz="2600" kern="1200" dirty="0"/>
            <a:t>ما فقد شرطاً من شروط الصحة</a:t>
          </a:r>
        </a:p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ولا يترتب عليه أثر من آثار الزوجية قبل الدخول فقط</a:t>
          </a:r>
          <a:endParaRPr lang="en-US" sz="2600" kern="1200" dirty="0"/>
        </a:p>
      </dsp:txBody>
      <dsp:txXfrm>
        <a:off x="6772206" y="2124247"/>
        <a:ext cx="3718512" cy="1700655"/>
      </dsp:txXfrm>
    </dsp:sp>
    <dsp:sp modelId="{4E14B061-9974-3F41-8CB9-B56AFD835D78}">
      <dsp:nvSpPr>
        <dsp:cNvPr id="0" name=""/>
        <dsp:cNvSpPr/>
      </dsp:nvSpPr>
      <dsp:spPr>
        <a:xfrm>
          <a:off x="6635104" y="392250"/>
          <a:ext cx="3718512" cy="1833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dirty="0"/>
            <a:t>الزواج الباطل</a:t>
          </a:r>
          <a:r>
            <a:rPr lang="ar-SA" sz="2500" u="none" kern="1200" dirty="0"/>
            <a:t>: </a:t>
          </a:r>
          <a:r>
            <a:rPr lang="ar-SA" sz="2500" kern="1200" dirty="0"/>
            <a:t>ما حصل خلل في ركن من أركانه، أو شروط انعقاده</a:t>
          </a:r>
        </a:p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dirty="0"/>
            <a:t>ولا يترتب عليه أي أثر من آثار الزوجية سواءً قبل أو بعد الدخول</a:t>
          </a:r>
          <a:endParaRPr lang="en-US" sz="2500" kern="1200" dirty="0"/>
        </a:p>
      </dsp:txBody>
      <dsp:txXfrm>
        <a:off x="6635104" y="392250"/>
        <a:ext cx="3718512" cy="18332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B398-23A5-C34E-87C1-9A0AE1DB88C7}">
      <dsp:nvSpPr>
        <dsp:cNvPr id="0" name=""/>
        <dsp:cNvSpPr/>
      </dsp:nvSpPr>
      <dsp:spPr>
        <a:xfrm>
          <a:off x="4212952" y="0"/>
          <a:ext cx="2094415" cy="209473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0E5B8-6F5E-F64F-BD8E-D40C105034AE}">
      <dsp:nvSpPr>
        <dsp:cNvPr id="0" name=""/>
        <dsp:cNvSpPr/>
      </dsp:nvSpPr>
      <dsp:spPr>
        <a:xfrm>
          <a:off x="2373401" y="756262"/>
          <a:ext cx="5768796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الزواج الباطل هو الذي فقد ركناً من أركانه</a:t>
          </a:r>
          <a:endParaRPr lang="en-US" sz="2800" b="1" kern="1200" dirty="0"/>
        </a:p>
      </dsp:txBody>
      <dsp:txXfrm>
        <a:off x="2373401" y="756262"/>
        <a:ext cx="5768796" cy="581773"/>
      </dsp:txXfrm>
    </dsp:sp>
    <dsp:sp modelId="{EA2FBD82-DBB7-674F-B9B6-D6CAD4A24DE5}">
      <dsp:nvSpPr>
        <dsp:cNvPr id="0" name=""/>
        <dsp:cNvSpPr/>
      </dsp:nvSpPr>
      <dsp:spPr>
        <a:xfrm>
          <a:off x="3631235" y="1203580"/>
          <a:ext cx="2094415" cy="209473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7DE5F-17EF-4244-9DB1-1DC794BDDC94}">
      <dsp:nvSpPr>
        <dsp:cNvPr id="0" name=""/>
        <dsp:cNvSpPr/>
      </dsp:nvSpPr>
      <dsp:spPr>
        <a:xfrm>
          <a:off x="2887902" y="1992734"/>
          <a:ext cx="4214133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الفاسد ما فقد شرطاً من شروطه</a:t>
          </a:r>
          <a:endParaRPr lang="en-US" sz="2800" b="1" kern="1200" dirty="0"/>
        </a:p>
      </dsp:txBody>
      <dsp:txXfrm>
        <a:off x="2887902" y="1992734"/>
        <a:ext cx="4214133" cy="581773"/>
      </dsp:txXfrm>
    </dsp:sp>
    <dsp:sp modelId="{6958F5E5-DE1D-8F43-BB4B-1B964686CF74}">
      <dsp:nvSpPr>
        <dsp:cNvPr id="0" name=""/>
        <dsp:cNvSpPr/>
      </dsp:nvSpPr>
      <dsp:spPr>
        <a:xfrm>
          <a:off x="4362019" y="2551189"/>
          <a:ext cx="1799427" cy="180014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50B54-7433-2E41-80EB-298198BAAE1E}">
      <dsp:nvSpPr>
        <dsp:cNvPr id="0" name=""/>
        <dsp:cNvSpPr/>
      </dsp:nvSpPr>
      <dsp:spPr>
        <a:xfrm>
          <a:off x="2527825" y="2931929"/>
          <a:ext cx="5465456" cy="1076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ولا يترتب على كليهما أي أثر من آثار الزوجية الصحيحة</a:t>
          </a:r>
          <a:endParaRPr lang="en-US" sz="2800" b="1" kern="1200" dirty="0"/>
        </a:p>
      </dsp:txBody>
      <dsp:txXfrm>
        <a:off x="2527825" y="2931929"/>
        <a:ext cx="5465456" cy="107608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3094541" y="1982520"/>
          <a:ext cx="2163258" cy="193148"/>
        </a:xfrm>
        <a:custGeom>
          <a:avLst/>
          <a:gdLst/>
          <a:ahLst/>
          <a:cxnLst/>
          <a:rect l="0" t="0" r="0" b="0"/>
          <a:pathLst>
            <a:path>
              <a:moveTo>
                <a:pt x="0" y="193148"/>
              </a:moveTo>
              <a:lnTo>
                <a:pt x="2163258" y="193148"/>
              </a:lnTo>
              <a:lnTo>
                <a:pt x="216325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0D1B1-889E-1F4D-A32B-A2994543CC59}">
      <dsp:nvSpPr>
        <dsp:cNvPr id="0" name=""/>
        <dsp:cNvSpPr/>
      </dsp:nvSpPr>
      <dsp:spPr>
        <a:xfrm>
          <a:off x="3094541" y="2175669"/>
          <a:ext cx="4326517" cy="132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17480" y="0"/>
              </a:lnTo>
              <a:lnTo>
                <a:pt x="4017480" y="1328858"/>
              </a:lnTo>
              <a:lnTo>
                <a:pt x="4326517" y="13288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094541" y="2129948"/>
          <a:ext cx="43265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26517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094541" y="846810"/>
          <a:ext cx="4326517" cy="1328858"/>
        </a:xfrm>
        <a:custGeom>
          <a:avLst/>
          <a:gdLst/>
          <a:ahLst/>
          <a:cxnLst/>
          <a:rect l="0" t="0" r="0" b="0"/>
          <a:pathLst>
            <a:path>
              <a:moveTo>
                <a:pt x="0" y="1328858"/>
              </a:moveTo>
              <a:lnTo>
                <a:pt x="4017480" y="1328858"/>
              </a:lnTo>
              <a:lnTo>
                <a:pt x="4017480" y="0"/>
              </a:lnTo>
              <a:lnTo>
                <a:pt x="432651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4171" y="1419766"/>
          <a:ext cx="3090369" cy="15118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الزواج الذي حصل فيه خلل في شروطه، أو أركانه</a:t>
          </a:r>
        </a:p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وآثاره هي </a:t>
          </a:r>
          <a:endParaRPr lang="en-US" sz="2600" kern="1200" dirty="0"/>
        </a:p>
      </dsp:txBody>
      <dsp:txXfrm>
        <a:off x="4171" y="1419766"/>
        <a:ext cx="3090369" cy="1511804"/>
      </dsp:txXfrm>
    </dsp:sp>
    <dsp:sp modelId="{9B6273ED-CF4A-E740-B9F8-89EBF3F5C7A7}">
      <dsp:nvSpPr>
        <dsp:cNvPr id="0" name=""/>
        <dsp:cNvSpPr/>
      </dsp:nvSpPr>
      <dsp:spPr>
        <a:xfrm>
          <a:off x="7421058" y="375528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زواج يفسخ مهما طال الزمن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وزواج لا يفسخ</a:t>
          </a:r>
          <a:endParaRPr lang="en-US" sz="2600" kern="1200" dirty="0"/>
        </a:p>
      </dsp:txBody>
      <dsp:txXfrm>
        <a:off x="7421058" y="375528"/>
        <a:ext cx="3090369" cy="942562"/>
      </dsp:txXfrm>
    </dsp:sp>
    <dsp:sp modelId="{D501AECA-BE7F-674C-9C9E-CF04A77CC924}">
      <dsp:nvSpPr>
        <dsp:cNvPr id="0" name=""/>
        <dsp:cNvSpPr/>
      </dsp:nvSpPr>
      <dsp:spPr>
        <a:xfrm>
          <a:off x="7421058" y="1704387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زواج يفسخ إذا تم حديثاً</a:t>
          </a:r>
          <a:endParaRPr lang="en-US" sz="2600" kern="1200" dirty="0"/>
        </a:p>
      </dsp:txBody>
      <dsp:txXfrm>
        <a:off x="7421058" y="1704387"/>
        <a:ext cx="3090369" cy="942562"/>
      </dsp:txXfrm>
    </dsp:sp>
    <dsp:sp modelId="{DA4FD30D-BBE3-7344-BA1D-A1E5D61AC560}">
      <dsp:nvSpPr>
        <dsp:cNvPr id="0" name=""/>
        <dsp:cNvSpPr/>
      </dsp:nvSpPr>
      <dsp:spPr>
        <a:xfrm>
          <a:off x="7421058" y="3033246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وجوب النسب والمهر وحرمة المصاهرة والتوارث والعدة </a:t>
          </a:r>
          <a:endParaRPr lang="en-US" sz="2600" kern="1200" dirty="0"/>
        </a:p>
      </dsp:txBody>
      <dsp:txXfrm>
        <a:off x="7421058" y="3033246"/>
        <a:ext cx="3090369" cy="942562"/>
      </dsp:txXfrm>
    </dsp:sp>
    <dsp:sp modelId="{52FBB556-87BB-2B4F-9A65-1BADE063AB01}">
      <dsp:nvSpPr>
        <dsp:cNvPr id="0" name=""/>
        <dsp:cNvSpPr/>
      </dsp:nvSpPr>
      <dsp:spPr>
        <a:xfrm>
          <a:off x="3712615" y="517401"/>
          <a:ext cx="3090369" cy="14651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الفسخ قبل الدخول، أما بعد الدخول فالفسخ له ثلاثة أنواع</a:t>
          </a:r>
          <a:endParaRPr lang="en-US" sz="2600" kern="1200" dirty="0"/>
        </a:p>
      </dsp:txBody>
      <dsp:txXfrm>
        <a:off x="3712615" y="517401"/>
        <a:ext cx="3090369" cy="146511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B398-23A5-C34E-87C1-9A0AE1DB88C7}">
      <dsp:nvSpPr>
        <dsp:cNvPr id="0" name=""/>
        <dsp:cNvSpPr/>
      </dsp:nvSpPr>
      <dsp:spPr>
        <a:xfrm>
          <a:off x="4212952" y="0"/>
          <a:ext cx="2094415" cy="209473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0E5B8-6F5E-F64F-BD8E-D40C105034AE}">
      <dsp:nvSpPr>
        <dsp:cNvPr id="0" name=""/>
        <dsp:cNvSpPr/>
      </dsp:nvSpPr>
      <dsp:spPr>
        <a:xfrm>
          <a:off x="2373401" y="756262"/>
          <a:ext cx="5768796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b="1" kern="1200" dirty="0"/>
            <a:t>البطلان والفساد سواء</a:t>
          </a:r>
          <a:endParaRPr lang="en-US" sz="3200" b="1" kern="1200" dirty="0"/>
        </a:p>
      </dsp:txBody>
      <dsp:txXfrm>
        <a:off x="2373401" y="756262"/>
        <a:ext cx="5768796" cy="581773"/>
      </dsp:txXfrm>
    </dsp:sp>
    <dsp:sp modelId="{EA2FBD82-DBB7-674F-B9B6-D6CAD4A24DE5}">
      <dsp:nvSpPr>
        <dsp:cNvPr id="0" name=""/>
        <dsp:cNvSpPr/>
      </dsp:nvSpPr>
      <dsp:spPr>
        <a:xfrm>
          <a:off x="3631235" y="1203580"/>
          <a:ext cx="2094415" cy="209473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7DE5F-17EF-4244-9DB1-1DC794BDDC94}">
      <dsp:nvSpPr>
        <dsp:cNvPr id="0" name=""/>
        <dsp:cNvSpPr/>
      </dsp:nvSpPr>
      <dsp:spPr>
        <a:xfrm>
          <a:off x="2887902" y="1992734"/>
          <a:ext cx="4214133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b="1" kern="1200" dirty="0"/>
            <a:t>النوع الأول ما أبطل العقد من أصله</a:t>
          </a:r>
          <a:endParaRPr lang="en-US" sz="2900" b="1" kern="1200" dirty="0"/>
        </a:p>
      </dsp:txBody>
      <dsp:txXfrm>
        <a:off x="2887902" y="1992734"/>
        <a:ext cx="4214133" cy="581773"/>
      </dsp:txXfrm>
    </dsp:sp>
    <dsp:sp modelId="{6958F5E5-DE1D-8F43-BB4B-1B964686CF74}">
      <dsp:nvSpPr>
        <dsp:cNvPr id="0" name=""/>
        <dsp:cNvSpPr/>
      </dsp:nvSpPr>
      <dsp:spPr>
        <a:xfrm>
          <a:off x="4362019" y="2551189"/>
          <a:ext cx="1799427" cy="180014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50B54-7433-2E41-80EB-298198BAAE1E}">
      <dsp:nvSpPr>
        <dsp:cNvPr id="0" name=""/>
        <dsp:cNvSpPr/>
      </dsp:nvSpPr>
      <dsp:spPr>
        <a:xfrm>
          <a:off x="2527825" y="2931929"/>
          <a:ext cx="5465456" cy="1076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النوع الثاني ما يصح العقد به ويبطل الشرط</a:t>
          </a:r>
          <a:endParaRPr lang="en-US" sz="2800" b="1" kern="1200" dirty="0"/>
        </a:p>
      </dsp:txBody>
      <dsp:txXfrm>
        <a:off x="2527825" y="2931929"/>
        <a:ext cx="5465456" cy="1076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3/20/22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2022-03-20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2022-03-20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2022-03-20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2022-03-20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2022-03-20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2022-03-20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2022-03-20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2022-03-20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2022-03-20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2022-03-20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2022-03-20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الشروط في عقد الزواج</a:t>
            </a:r>
            <a:br>
              <a:rPr lang="ar-SA" dirty="0"/>
            </a:b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b="1" dirty="0"/>
              <a:t>د</a:t>
            </a:r>
            <a:r>
              <a:rPr lang="ar-SA" b="1"/>
              <a:t>. هدى </a:t>
            </a:r>
            <a:r>
              <a:rPr lang="ar-SA" b="1" dirty="0"/>
              <a:t>هلال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8C7E4C-C50C-C449-850C-6C84FCE3F8A4}"/>
              </a:ext>
            </a:extLst>
          </p:cNvPr>
          <p:cNvSpPr/>
          <p:nvPr/>
        </p:nvSpPr>
        <p:spPr>
          <a:xfrm>
            <a:off x="4204301" y="1788283"/>
            <a:ext cx="3783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b="1" dirty="0">
                <a:solidFill>
                  <a:schemeClr val="bg1"/>
                </a:solidFill>
              </a:rPr>
              <a:t>فقه ٢٤٢ – مادة فقه الأسرة – المحاضرة الرابعة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FBA44-7D95-C548-A01B-F8546DDE4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الزواج الباطل والفاسد عند الحنابلة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0B42825-F98A-134C-A64E-E01142983F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6993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1E50F-42EB-7045-A1DB-AFB0CF725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25C63-50DF-7041-BA38-F1BA7A8D5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00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شروط النكاح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F527C99-D482-BC4A-8161-DDDB345A0B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973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566C-1A91-3541-A69B-FCB652FD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شروط الانعقاد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098FAB2-39B1-944B-B170-7862794509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2154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0FD00-039F-E743-A007-023EFB3E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8FDFE-6A25-F741-9EB9-2472C6FB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6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566C-1A91-3541-A69B-FCB652FD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شروط النفاذ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098FAB2-39B1-944B-B170-7862794509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4141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0FD00-039F-E743-A007-023EFB3E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8FDFE-6A25-F741-9EB9-2472C6FB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31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شروط اللزوم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1389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41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32BED-464E-C042-9E65-3443FB6C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شروط الصحة</a:t>
            </a:r>
            <a:br>
              <a:rPr lang="en-US" dirty="0"/>
            </a:b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AB6696-9A78-464E-A95C-8351AD2AF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946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4137A-33D0-0C46-8B36-A1F70817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38A8-E0D1-CE4E-B15C-99749FBA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95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3A5CB-57EA-FE44-9AE1-C1F42D28A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الزواج الباطل والفاسد عند الحنفية</a:t>
            </a: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E0D9C42-90DB-0846-9C38-CA22D0ECBC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5518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86F80-5F7A-8748-925D-23A8E7CDD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DB92D0-7BB8-4C45-B093-CBD7237E7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88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FBA44-7D95-C548-A01B-F8546DDE4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الزواج الباطل والفاسد عند الشافعية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0B42825-F98A-134C-A64E-E01142983F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0701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1E50F-42EB-7045-A1DB-AFB0CF725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25C63-50DF-7041-BA38-F1BA7A8D5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09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الزواج الباطل والفاسد عند المالكية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2672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77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285</Words>
  <Application>Microsoft Macintosh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الشروط في عقد الزواج </vt:lpstr>
      <vt:lpstr>شروط النكاح </vt:lpstr>
      <vt:lpstr>شروط الانعقاد </vt:lpstr>
      <vt:lpstr>شروط النفاذ</vt:lpstr>
      <vt:lpstr>شروط اللزوم </vt:lpstr>
      <vt:lpstr>شروط الصحة </vt:lpstr>
      <vt:lpstr>الزواج الباطل والفاسد عند الحنفية</vt:lpstr>
      <vt:lpstr>الزواج الباطل والفاسد عند الشافعية</vt:lpstr>
      <vt:lpstr>الزواج الباطل والفاسد عند المالكية </vt:lpstr>
      <vt:lpstr>الزواج الباطل والفاسد عند الحنابلة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Huda Hilal</cp:lastModifiedBy>
  <cp:revision>122</cp:revision>
  <dcterms:created xsi:type="dcterms:W3CDTF">2020-09-13T17:12:40Z</dcterms:created>
  <dcterms:modified xsi:type="dcterms:W3CDTF">2022-03-20T15:36:37Z</dcterms:modified>
</cp:coreProperties>
</file>