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81" r:id="rId3"/>
    <p:sldId id="382" r:id="rId4"/>
    <p:sldId id="383" r:id="rId5"/>
    <p:sldId id="384" r:id="rId6"/>
    <p:sldId id="273" r:id="rId7"/>
    <p:sldId id="272" r:id="rId8"/>
    <p:sldId id="387" r:id="rId9"/>
    <p:sldId id="385" r:id="rId10"/>
    <p:sldId id="386" r:id="rId11"/>
    <p:sldId id="275" r:id="rId12"/>
    <p:sldId id="27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المُسْتَشْفَى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مَرِيض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طَبِيب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سَيَّارَة الإِسْعَاف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مُمَرِّض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D90CDF-2BA9-43BD-8189-3F3FDA54142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فَرِيق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BE753B3-EE96-4AB5-9A6B-EF178DECC01F}" type="parTrans" cxnId="{936B4316-6AEC-40AF-88B8-1019184B90AE}">
      <dgm:prSet/>
      <dgm:spPr/>
      <dgm:t>
        <a:bodyPr/>
        <a:lstStyle/>
        <a:p>
          <a:endParaRPr lang="en-US"/>
        </a:p>
      </dgm:t>
    </dgm:pt>
    <dgm:pt modelId="{8CF942E6-8D27-47B6-ACAC-CBB0F01239AA}" type="sibTrans" cxnId="{936B4316-6AEC-40AF-88B8-1019184B90AE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E3347DC8-2EA4-41A3-8DAF-42A76390C08D}" type="pres">
      <dgm:prSet presAssocID="{5BE753B3-EE96-4AB5-9A6B-EF178DECC01F}" presName="Name9" presStyleLbl="parChTrans1D2" presStyleIdx="4" presStyleCnt="5"/>
      <dgm:spPr/>
    </dgm:pt>
    <dgm:pt modelId="{F3605927-EF55-4BE4-B75A-8EFCBC60E97E}" type="pres">
      <dgm:prSet presAssocID="{5BE753B3-EE96-4AB5-9A6B-EF178DECC01F}" presName="connTx" presStyleLbl="parChTrans1D2" presStyleIdx="4" presStyleCnt="5"/>
      <dgm:spPr/>
    </dgm:pt>
    <dgm:pt modelId="{55EAE6F5-68E7-461E-B45D-CFE06F179A50}" type="pres">
      <dgm:prSet presAssocID="{A7D90CDF-2BA9-43BD-8189-3F3FDA54142A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936B4316-6AEC-40AF-88B8-1019184B90AE}" srcId="{915165F4-27B5-4EAB-944C-A9BA2AAB4DE3}" destId="{A7D90CDF-2BA9-43BD-8189-3F3FDA54142A}" srcOrd="4" destOrd="0" parTransId="{5BE753B3-EE96-4AB5-9A6B-EF178DECC01F}" sibTransId="{8CF942E6-8D27-47B6-ACAC-CBB0F01239AA}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2509932B-7449-4331-950C-BAE0554EBC90}" type="presOf" srcId="{5BE753B3-EE96-4AB5-9A6B-EF178DECC01F}" destId="{F3605927-EF55-4BE4-B75A-8EFCBC60E97E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AC4D536F-8BC9-43C7-8DE7-A9BCB5F59E91}" type="presOf" srcId="{5BE753B3-EE96-4AB5-9A6B-EF178DECC01F}" destId="{E3347DC8-2EA4-41A3-8DAF-42A76390C08D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59FD36B1-7109-47CA-B649-DF36764427E6}" type="presOf" srcId="{A7D90CDF-2BA9-43BD-8189-3F3FDA54142A}" destId="{55EAE6F5-68E7-461E-B45D-CFE06F179A50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EDC9D8F3-197A-4D22-B211-32E9CB60E0D9}" type="presParOf" srcId="{7F8C1E0C-5CCF-401C-BBAD-ABCA7E9C1736}" destId="{E3347DC8-2EA4-41A3-8DAF-42A76390C08D}" srcOrd="9" destOrd="0" presId="urn:microsoft.com/office/officeart/2005/8/layout/radial1"/>
    <dgm:cxn modelId="{672C9277-77EA-4001-BFAD-12107328F60B}" type="presParOf" srcId="{E3347DC8-2EA4-41A3-8DAF-42A76390C08D}" destId="{F3605927-EF55-4BE4-B75A-8EFCBC60E97E}" srcOrd="0" destOrd="0" presId="urn:microsoft.com/office/officeart/2005/8/layout/radial1"/>
    <dgm:cxn modelId="{036D27C4-02C9-400F-BA34-F7D5D0C78929}" type="presParOf" srcId="{7F8C1E0C-5CCF-401C-BBAD-ABCA7E9C1736}" destId="{55EAE6F5-68E7-461E-B45D-CFE06F179A5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الصَّيْدَلِيَّة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دَوَاء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وَصْفَة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حُقْنَة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يَشْفِي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يُعَالِج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يَأْخُذ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فَبَعْضُهُمْ يَذْهَبُونَ إِلَى المُسْتَشْفَى لِأَنَّهُمْ مَرْضَى يُرِيدُونَ الشِّفَاء.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وَبَعْضُهُم يَأْتُونَ لِزِيَارَةِ المَرْضَى يَحْمِلُونَ مَعَهُمْ الأَزْهَار.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كَثِيرٌ مِنَ النَّاسِ يَذْهَبُونَ إِلَى المُسْتَشْفَى، لَكِنَّهُمْ مُخْتَلِفُون.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وَيُسَاعِدُ هَؤُلاءِ الأَطِبَّاءَ مُمَرِّضُونَ وَمُمَرِّضَات.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وَهُنَاكَ فَرِيقٌ فِي سَيَّارَةِ الإِسْعَافِ يَنْقُلُونَ المَرْضَى فِي حَالَاتِ الضَّرُورَة.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وَبَعْضُهُمْ يَذْهَبُونَ إِلَى المُسْتَشْفَى لِأَنَّهُمْ أَطِبَّاءُ يُعَالِجُونَ المَرْضَى.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المُسْتَشْفَى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مَرِيض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طَبِيب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سَيَّارَة الإِسْعَاف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مُمَرِّض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E3347DC8-2EA4-41A3-8DAF-42A76390C08D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55EAE6F5-68E7-461E-B45D-CFE06F179A50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فَرِيق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الصَّيْدَلِيَّة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دَوَاء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وَصْفَة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حُقْنَة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يَشْفِي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يُعَالِج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يَأْخُذ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يَنْقِل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كَثِيرٌ مِنَ النَّاسِ يَذْهَبُونَ إِلَى المُسْتَشْفَى، لَكِنَّهُمْ مُخْتَلِفُون.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فَبَعْضُهُمْ يَذْهَبُونَ إِلَى المُسْتَشْفَى لِأَنَّهُمْ مَرْضَى يُرِيدُونَ الشِّفَاء.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وَبَعْضُهُم يَأْتُونَ لِزِيَارَةِ المَرْضَى يَحْمِلُونَ مَعَهُمْ الأَزْهَار.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وَبَعْضُهُمْ يَذْهَبُونَ إِلَى المُسْتَشْفَى لِأَنَّهُمْ أَطِبَّاءُ يُعَالِجُونَ المَرْضَى.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وَيُسَاعِدُ هَؤُلاءِ الأَطِبَّاءَ مُمَرِّضُونَ وَمُمَرِّضَات.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وَهُنَاكَ فَرِيقٌ فِي سَيَّارَةِ الإِسْعَافِ يَنْقُلُونَ المَرْضَى فِي حَالَاتِ الضَّرُورَة.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(1)</a:t>
            </a:r>
            <a:br>
              <a:rPr lang="en-US" dirty="0"/>
            </a:br>
            <a:r>
              <a:rPr lang="ar-EG" dirty="0"/>
              <a:t>الصِّحَّة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FEB1B-3BBB-120C-0B84-9D1B3E4CB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04" y="3858237"/>
            <a:ext cx="4638051" cy="2387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2D7E7-7744-4BEC-6F36-507BF5E92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944" y="2431656"/>
            <a:ext cx="4092512" cy="32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694032"/>
              </p:ext>
            </p:extLst>
          </p:nvPr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8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5FEA5-7621-46F7-A3ED-D34F86BF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8" y="1719024"/>
            <a:ext cx="8011643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DA85C-033E-4EBE-9B57-4C07EC051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69" y="197407"/>
            <a:ext cx="7209663" cy="62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55" y="121623"/>
            <a:ext cx="6401519" cy="63272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4109052" y="4481299"/>
            <a:ext cx="5187348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4109052" y="1129030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347DC8-2EA4-41A3-8DAF-42A76390C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3347DC8-2EA4-41A3-8DAF-42A76390C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EAE6F5-68E7-461E-B45D-CFE06F179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5EAE6F5-68E7-461E-B45D-CFE06F179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6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035F3-E771-48C1-B5BE-03B3AA36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05" y="952154"/>
            <a:ext cx="781159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FAED4-F44C-4ACB-9596-FB9B0F0A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94" y="1647700"/>
            <a:ext cx="7783011" cy="1790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25EE90-719A-48CE-82E7-EA6D119A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496" y="3714650"/>
            <a:ext cx="4887007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فِي المُسْتَشْفَى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244B8-89F9-25E2-6200-DC7D7F60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05" y="2886856"/>
            <a:ext cx="7087589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0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938641"/>
              </p:ext>
            </p:extLst>
          </p:nvPr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5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95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Health (1) الصِّحَّة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فِي المُسْتَشْفَى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42</cp:revision>
  <dcterms:created xsi:type="dcterms:W3CDTF">2020-09-13T16:40:33Z</dcterms:created>
  <dcterms:modified xsi:type="dcterms:W3CDTF">2024-01-14T17:29:34Z</dcterms:modified>
</cp:coreProperties>
</file>