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 varScale="1">
        <p:scale>
          <a:sx n="67" d="100"/>
          <a:sy n="67" d="100"/>
        </p:scale>
        <p:origin x="8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131 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14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2021-01-08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5000" dirty="0"/>
              <a:t>Believing in the Last Day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24/01/2021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Believing in the Last Day.</a:t>
            </a:r>
          </a:p>
          <a:p>
            <a:pPr algn="just"/>
            <a:r>
              <a:rPr lang="en-US" dirty="0"/>
              <a:t>The wisdom behind having a day of Judgement.</a:t>
            </a:r>
          </a:p>
          <a:p>
            <a:pPr algn="just"/>
            <a:r>
              <a:rPr lang="en-US" dirty="0"/>
              <a:t>The Last Day as mentioned in the Quran.</a:t>
            </a:r>
          </a:p>
          <a:p>
            <a:pPr algn="just"/>
            <a:r>
              <a:rPr lang="en-US" dirty="0"/>
              <a:t>Details of believing in the Last Day.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24/01/2021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Believing in the Last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Believing in the day of judgement or the last day means to believe that life on earth has an end, and that the universe is transient.</a:t>
            </a:r>
          </a:p>
          <a:p>
            <a:pPr algn="just"/>
            <a:r>
              <a:rPr lang="en-US" dirty="0"/>
              <a:t>This means believing that our universe has an end, therefore it had a beginning.</a:t>
            </a:r>
          </a:p>
          <a:p>
            <a:pPr algn="just"/>
            <a:r>
              <a:rPr lang="en-US" dirty="0"/>
              <a:t>The day of judgement comes suddenly. Only Allah (SWT) knows when.</a:t>
            </a:r>
          </a:p>
          <a:p>
            <a:pPr algn="just"/>
            <a:r>
              <a:rPr lang="en-US" dirty="0"/>
              <a:t>The Quran and the Sunnah tell us about the horrific events of that day.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24/01/2021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9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Wisdom Behind the Last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existence of the day of judgement is crucial to having justice served.</a:t>
            </a:r>
          </a:p>
          <a:p>
            <a:pPr algn="just"/>
            <a:r>
              <a:rPr lang="en-US" dirty="0"/>
              <a:t>Believing in its existence causes fear and makes a person less attached to this worldly life.</a:t>
            </a:r>
          </a:p>
          <a:p>
            <a:pPr algn="just"/>
            <a:r>
              <a:rPr lang="en-US" dirty="0"/>
              <a:t>This belief will inspire patience when worshipping Allah, and avoiding sinful acts, while hoping for the rewards in the hereafter.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24/01/2021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1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Last Day in the Quran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The Quran mentions the last day on numerous occasions and in many different literary styles. Some of the ways in which this is emphasized:</a:t>
            </a:r>
          </a:p>
          <a:p>
            <a:pPr lvl="1" algn="just"/>
            <a:r>
              <a:rPr lang="en-US" dirty="0"/>
              <a:t>Linking belief in the last day to belief in Allah.</a:t>
            </a:r>
          </a:p>
          <a:p>
            <a:pPr lvl="1" algn="just"/>
            <a:r>
              <a:rPr lang="en-US" dirty="0"/>
              <a:t>Allah calls the last day by many other names; each of those names describes the afflictions that will occur on that day.</a:t>
            </a:r>
          </a:p>
          <a:p>
            <a:pPr algn="just"/>
            <a:r>
              <a:rPr lang="en-US" dirty="0"/>
              <a:t>Belief in the day of judgement has a great influence in directing the believer to righteous conduct and pity towards Allah.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24/01/2021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4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Details of the Last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Belief in the last day cannot be achieved or considered complete without the fulfilment of two conditions: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A Muslim should believe in the Last Day in general terms.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To</a:t>
            </a:r>
            <a:r>
              <a:rPr lang="en-US" b="1" dirty="0"/>
              <a:t> </a:t>
            </a:r>
            <a:r>
              <a:rPr lang="en-US" dirty="0"/>
              <a:t>believe in everything the prophet (PBUH) told us regarding the events that happen after death.</a:t>
            </a:r>
          </a:p>
          <a:p>
            <a:pPr algn="just"/>
            <a:r>
              <a:rPr lang="en-US" dirty="0"/>
              <a:t>The main ones are the </a:t>
            </a:r>
            <a:r>
              <a:rPr lang="en-US" dirty="0" err="1"/>
              <a:t>fitna</a:t>
            </a:r>
            <a:r>
              <a:rPr lang="en-US" dirty="0"/>
              <a:t> (test) of the grave, punishment and reward therein, resurrection, the gathering, the records, the reckoning, the scale, the fount, the bridge, intercession, the paradise</a:t>
            </a:r>
            <a:r>
              <a:rPr lang="en-US"/>
              <a:t>, and the </a:t>
            </a:r>
            <a:r>
              <a:rPr lang="en-US" dirty="0"/>
              <a:t>hellfire.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24/01/2021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9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7002</TotalTime>
  <Words>382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Believing in the Last Day </vt:lpstr>
      <vt:lpstr>Agenda</vt:lpstr>
      <vt:lpstr>Believing in the Last Day</vt:lpstr>
      <vt:lpstr>The Wisdom Behind the Last Day</vt:lpstr>
      <vt:lpstr>The Last Day in the Quran</vt:lpstr>
      <vt:lpstr>Details of the Last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141</cp:revision>
  <dcterms:created xsi:type="dcterms:W3CDTF">2020-09-13T16:40:33Z</dcterms:created>
  <dcterms:modified xsi:type="dcterms:W3CDTF">2021-01-09T02:18:28Z</dcterms:modified>
</cp:coreProperties>
</file>