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73" r:id="rId3"/>
    <p:sldId id="291" r:id="rId4"/>
    <p:sldId id="272" r:id="rId5"/>
    <p:sldId id="292" r:id="rId6"/>
    <p:sldId id="293" r:id="rId7"/>
    <p:sldId id="294" r:id="rId8"/>
    <p:sldId id="295" r:id="rId9"/>
    <p:sldId id="274" r:id="rId10"/>
    <p:sldId id="298" r:id="rId11"/>
    <p:sldId id="299" r:id="rId12"/>
    <p:sldId id="300" r:id="rId13"/>
    <p:sldId id="301" r:id="rId14"/>
    <p:sldId id="275" r:id="rId15"/>
    <p:sldId id="303" r:id="rId16"/>
    <p:sldId id="304" r:id="rId17"/>
    <p:sldId id="305" r:id="rId18"/>
    <p:sldId id="306" r:id="rId19"/>
    <p:sldId id="308" r:id="rId20"/>
    <p:sldId id="30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276" r:id="rId29"/>
    <p:sldId id="319" r:id="rId30"/>
    <p:sldId id="320" r:id="rId31"/>
    <p:sldId id="321" r:id="rId32"/>
    <p:sldId id="322" r:id="rId33"/>
    <p:sldId id="323" r:id="rId34"/>
    <p:sldId id="271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جِئْتَنِي بِالتَّمْرِ وَلَمْ تَنْزِعْ مِنْهُ النَّوَى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القَاضِي العَادِلُ فَتْحٌ لِلإِسْلَام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8274475-A7C9-4C34-8FC2-507B3F195890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جَمَالُ رَسُولِ الله صَلَّى اللهُ عَلَيْهِ وَسَلَّم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F55E00-0F8E-49D0-9C81-37CD9F57F2C9}" type="sib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12AAB8-3C73-46B6-AFB1-AD6BD13D172D}" type="parTrans" cxnId="{DB63E84D-98D6-4639-9ED3-32BBADE050AA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الإِمَامُ أَبُو حَنِيفَةَ يَخَافُ "الزَّلْزَلَة"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احذَرِ الثَّعْلَبَ فَإِنَّهُ خَدُوع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6- الدُّعَاءُ هُوَ العِبَادَة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1C24603B-07FE-4FB0-9FB6-0576D568AA9C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7- إنْ لَمْ تَكُنْ مِنَ الصَّالِحِينَ فَكُنْ مِنَ النَّاصِحِينَ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AD78373-626F-42E9-9611-C3AFBA600101}" type="sibTrans" cxnId="{9678411B-C65C-4AC0-940C-BD53DB1EEAB8}">
      <dgm:prSet/>
      <dgm:spPr/>
      <dgm:t>
        <a:bodyPr/>
        <a:lstStyle/>
        <a:p>
          <a:endParaRPr lang="en-US"/>
        </a:p>
      </dgm:t>
    </dgm:pt>
    <dgm:pt modelId="{9C11DD4A-469D-4D42-821B-2A2A7FB39F78}" type="parTrans" cxnId="{9678411B-C65C-4AC0-940C-BD53DB1EEAB8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6324B276-1032-45FF-9068-65F91FAE03D5}" type="pres">
      <dgm:prSet presAssocID="{38274475-A7C9-4C34-8FC2-507B3F195890}" presName="parentLin" presStyleCnt="0"/>
      <dgm:spPr/>
    </dgm:pt>
    <dgm:pt modelId="{082FBE13-29D9-406C-BBA2-30E2D89AF901}" type="pres">
      <dgm:prSet presAssocID="{38274475-A7C9-4C34-8FC2-507B3F195890}" presName="parentLeftMargin" presStyleLbl="node1" presStyleIdx="0" presStyleCnt="7"/>
      <dgm:spPr/>
    </dgm:pt>
    <dgm:pt modelId="{0EA2069B-3659-4929-8E8C-525B8015012F}" type="pres">
      <dgm:prSet presAssocID="{38274475-A7C9-4C34-8FC2-507B3F19589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C378BDE7-F81C-4B94-9131-9BBD584D4D36}" type="pres">
      <dgm:prSet presAssocID="{38274475-A7C9-4C34-8FC2-507B3F195890}" presName="negativeSpace" presStyleCnt="0"/>
      <dgm:spPr/>
    </dgm:pt>
    <dgm:pt modelId="{DCB64462-C54F-4F86-8F6D-7F6FEEF1E1BD}" type="pres">
      <dgm:prSet presAssocID="{38274475-A7C9-4C34-8FC2-507B3F195890}" presName="childText" presStyleLbl="conFgAcc1" presStyleIdx="0" presStyleCnt="7">
        <dgm:presLayoutVars>
          <dgm:bulletEnabled val="1"/>
        </dgm:presLayoutVars>
      </dgm:prSet>
      <dgm:spPr/>
    </dgm:pt>
    <dgm:pt modelId="{883FAB04-01BB-46C7-B825-B7DE62A168B8}" type="pres">
      <dgm:prSet presAssocID="{0EF55E00-0F8E-49D0-9C81-37CD9F57F2C9}" presName="spaceBetweenRectangles" presStyleCnt="0"/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7"/>
      <dgm:spPr/>
    </dgm:pt>
    <dgm:pt modelId="{170DE394-6C4F-4C09-B119-0910362E0669}" type="pres">
      <dgm:prSet presAssocID="{2C77B128-EA26-49E6-88F9-E9FBCAA3A61D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1" presStyleCnt="7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1" presStyleCnt="7"/>
      <dgm:spPr/>
    </dgm:pt>
    <dgm:pt modelId="{F041AEE6-7F0C-429F-A5D3-905F776C7E70}" type="pres">
      <dgm:prSet presAssocID="{BA552BBE-015D-4071-A1EC-8B9882E94C65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2" presStyleCnt="7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2" presStyleCnt="7"/>
      <dgm:spPr/>
    </dgm:pt>
    <dgm:pt modelId="{66971B83-694A-4C8F-8487-A227736A470C}" type="pres">
      <dgm:prSet presAssocID="{195B0002-34CF-4A06-ACBE-E5024E7832E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3" presStyleCnt="7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3" presStyleCnt="7"/>
      <dgm:spPr/>
    </dgm:pt>
    <dgm:pt modelId="{30258404-A336-4B35-901C-933310C9ADEC}" type="pres">
      <dgm:prSet presAssocID="{66040F37-5056-4F29-9A7D-4B6F3FEED258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4" presStyleCnt="7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4" presStyleCnt="7"/>
      <dgm:spPr/>
    </dgm:pt>
    <dgm:pt modelId="{1630DAF3-417B-4F94-821E-F3299DFB757D}" type="pres">
      <dgm:prSet presAssocID="{1AD4049B-97F5-4F12-AB67-B7746995183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5" presStyleCnt="7">
        <dgm:presLayoutVars>
          <dgm:bulletEnabled val="1"/>
        </dgm:presLayoutVars>
      </dgm:prSet>
      <dgm:spPr/>
    </dgm:pt>
    <dgm:pt modelId="{B35C6032-F7B0-4782-86FB-9CA30C2E4DCF}" type="pres">
      <dgm:prSet presAssocID="{24641ED6-9F34-4BB6-8FDD-F15470B9AF35}" presName="spaceBetweenRectangles" presStyleCnt="0"/>
      <dgm:spPr/>
    </dgm:pt>
    <dgm:pt modelId="{A6F645BC-49A2-4AB3-BC45-AC4708B37383}" type="pres">
      <dgm:prSet presAssocID="{1C24603B-07FE-4FB0-9FB6-0576D568AA9C}" presName="parentLin" presStyleCnt="0"/>
      <dgm:spPr/>
    </dgm:pt>
    <dgm:pt modelId="{69CF16A0-28FE-4F7D-B26F-7809C5A82B52}" type="pres">
      <dgm:prSet presAssocID="{1C24603B-07FE-4FB0-9FB6-0576D568AA9C}" presName="parentLeftMargin" presStyleLbl="node1" presStyleIdx="5" presStyleCnt="7"/>
      <dgm:spPr/>
    </dgm:pt>
    <dgm:pt modelId="{7864A9DC-EB3A-4683-B67C-B6DD86518CA8}" type="pres">
      <dgm:prSet presAssocID="{1C24603B-07FE-4FB0-9FB6-0576D568AA9C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8897B6AE-7C79-4101-AE7A-3A2080ED352A}" type="pres">
      <dgm:prSet presAssocID="{1C24603B-07FE-4FB0-9FB6-0576D568AA9C}" presName="negativeSpace" presStyleCnt="0"/>
      <dgm:spPr/>
    </dgm:pt>
    <dgm:pt modelId="{4EED3116-B3E8-425A-A52D-537BBD488040}" type="pres">
      <dgm:prSet presAssocID="{1C24603B-07FE-4FB0-9FB6-0576D568AA9C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B333411-7931-48C1-A6FD-7984C8954BD5}" type="presOf" srcId="{1C24603B-07FE-4FB0-9FB6-0576D568AA9C}" destId="{7864A9DC-EB3A-4683-B67C-B6DD86518CA8}" srcOrd="1" destOrd="0" presId="urn:microsoft.com/office/officeart/2005/8/layout/list1"/>
    <dgm:cxn modelId="{9678411B-C65C-4AC0-940C-BD53DB1EEAB8}" srcId="{8F05ADCE-D0F6-422E-A242-6577D6EE78C3}" destId="{1C24603B-07FE-4FB0-9FB6-0576D568AA9C}" srcOrd="6" destOrd="0" parTransId="{9C11DD4A-469D-4D42-821B-2A2A7FB39F78}" sibTransId="{7AD78373-626F-42E9-9611-C3AFBA600101}"/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4BC6C425-8091-4056-889A-8264A155E215}" type="presOf" srcId="{38274475-A7C9-4C34-8FC2-507B3F195890}" destId="{082FBE13-29D9-406C-BBA2-30E2D89AF901}" srcOrd="0" destOrd="0" presId="urn:microsoft.com/office/officeart/2005/8/layout/list1"/>
    <dgm:cxn modelId="{23362E31-2C1F-44C1-81D8-1C5A1051E197}" srcId="{8F05ADCE-D0F6-422E-A242-6577D6EE78C3}" destId="{1AD4049B-97F5-4F12-AB67-B77469951836}" srcOrd="5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2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3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DB63E84D-98D6-4639-9ED3-32BBADE050AA}" srcId="{8F05ADCE-D0F6-422E-A242-6577D6EE78C3}" destId="{38274475-A7C9-4C34-8FC2-507B3F195890}" srcOrd="0" destOrd="0" parTransId="{7512AAB8-3C73-46B6-AFB1-AD6BD13D172D}" sibTransId="{0EF55E00-0F8E-49D0-9C81-37CD9F57F2C9}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D8BD1E86-F4BC-4F3F-B399-3A231A4BADA9}" type="presOf" srcId="{38274475-A7C9-4C34-8FC2-507B3F195890}" destId="{0EA2069B-3659-4929-8E8C-525B8015012F}" srcOrd="1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4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BC56AFDD-E17C-4CF6-8309-715560B64A90}" type="presOf" srcId="{1C24603B-07FE-4FB0-9FB6-0576D568AA9C}" destId="{69CF16A0-28FE-4F7D-B26F-7809C5A82B52}" srcOrd="0" destOrd="0" presId="urn:microsoft.com/office/officeart/2005/8/layout/list1"/>
    <dgm:cxn modelId="{79BFB3DE-26ED-4ACF-B6FF-2A2B3E7A0386}" srcId="{8F05ADCE-D0F6-422E-A242-6577D6EE78C3}" destId="{2C77B128-EA26-49E6-88F9-E9FBCAA3A61D}" srcOrd="1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01AFEF07-D058-423D-806F-3F57F2B3D722}" type="presParOf" srcId="{A562B768-F65B-4711-87A3-AF602F51F512}" destId="{6324B276-1032-45FF-9068-65F91FAE03D5}" srcOrd="0" destOrd="0" presId="urn:microsoft.com/office/officeart/2005/8/layout/list1"/>
    <dgm:cxn modelId="{AADFF25D-6769-4797-BB36-F50E79D70FA6}" type="presParOf" srcId="{6324B276-1032-45FF-9068-65F91FAE03D5}" destId="{082FBE13-29D9-406C-BBA2-30E2D89AF901}" srcOrd="0" destOrd="0" presId="urn:microsoft.com/office/officeart/2005/8/layout/list1"/>
    <dgm:cxn modelId="{6C6815F7-A0DF-4A48-A5BB-FB18902CD869}" type="presParOf" srcId="{6324B276-1032-45FF-9068-65F91FAE03D5}" destId="{0EA2069B-3659-4929-8E8C-525B8015012F}" srcOrd="1" destOrd="0" presId="urn:microsoft.com/office/officeart/2005/8/layout/list1"/>
    <dgm:cxn modelId="{48B7A86F-97C5-4371-A43E-1C4172DC74B6}" type="presParOf" srcId="{A562B768-F65B-4711-87A3-AF602F51F512}" destId="{C378BDE7-F81C-4B94-9131-9BBD584D4D36}" srcOrd="1" destOrd="0" presId="urn:microsoft.com/office/officeart/2005/8/layout/list1"/>
    <dgm:cxn modelId="{1E8EC19C-411F-4804-9908-37A814C2DFE2}" type="presParOf" srcId="{A562B768-F65B-4711-87A3-AF602F51F512}" destId="{DCB64462-C54F-4F86-8F6D-7F6FEEF1E1BD}" srcOrd="2" destOrd="0" presId="urn:microsoft.com/office/officeart/2005/8/layout/list1"/>
    <dgm:cxn modelId="{64E76782-5E25-4313-BC4E-ECF56511E1EC}" type="presParOf" srcId="{A562B768-F65B-4711-87A3-AF602F51F512}" destId="{883FAB04-01BB-46C7-B825-B7DE62A168B8}" srcOrd="3" destOrd="0" presId="urn:microsoft.com/office/officeart/2005/8/layout/list1"/>
    <dgm:cxn modelId="{6375FE5B-1B23-4AA7-8898-7A3A53F92640}" type="presParOf" srcId="{A562B768-F65B-4711-87A3-AF602F51F512}" destId="{E37371B2-4336-4C9F-B1DA-81D0DA467D77}" srcOrd="4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5" destOrd="0" presId="urn:microsoft.com/office/officeart/2005/8/layout/list1"/>
    <dgm:cxn modelId="{FA45E564-49F1-482B-9F86-27211B227102}" type="presParOf" srcId="{A562B768-F65B-4711-87A3-AF602F51F512}" destId="{DA6EC800-4A5E-4433-B1BD-149B73673078}" srcOrd="6" destOrd="0" presId="urn:microsoft.com/office/officeart/2005/8/layout/list1"/>
    <dgm:cxn modelId="{A3456AE4-7C2B-4F14-8C7F-05582D910226}" type="presParOf" srcId="{A562B768-F65B-4711-87A3-AF602F51F512}" destId="{F27338F8-BE83-42C1-BF94-69530EA418E8}" srcOrd="7" destOrd="0" presId="urn:microsoft.com/office/officeart/2005/8/layout/list1"/>
    <dgm:cxn modelId="{F776EBDA-EEFD-47B9-9CBA-912998D16180}" type="presParOf" srcId="{A562B768-F65B-4711-87A3-AF602F51F512}" destId="{F6E9E715-2CDF-40A5-9C59-ADF2932B97F6}" srcOrd="8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9" destOrd="0" presId="urn:microsoft.com/office/officeart/2005/8/layout/list1"/>
    <dgm:cxn modelId="{C6AD9710-DBFD-4132-8953-1DA2A0083EB9}" type="presParOf" srcId="{A562B768-F65B-4711-87A3-AF602F51F512}" destId="{342FEC3C-0F30-4065-BD27-3AF9C6FE50CB}" srcOrd="10" destOrd="0" presId="urn:microsoft.com/office/officeart/2005/8/layout/list1"/>
    <dgm:cxn modelId="{6A7ADC5E-78DD-4BF6-92B7-D9D5AA4542D5}" type="presParOf" srcId="{A562B768-F65B-4711-87A3-AF602F51F512}" destId="{2B4878E8-2C3F-4897-B8F4-BB3CB7835E4D}" srcOrd="11" destOrd="0" presId="urn:microsoft.com/office/officeart/2005/8/layout/list1"/>
    <dgm:cxn modelId="{F9480144-C059-4EB6-B763-0641CA80FAA4}" type="presParOf" srcId="{A562B768-F65B-4711-87A3-AF602F51F512}" destId="{9C6A4B26-B390-41EF-A36C-7CAAFD0E5091}" srcOrd="12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13" destOrd="0" presId="urn:microsoft.com/office/officeart/2005/8/layout/list1"/>
    <dgm:cxn modelId="{AD9E573C-C65F-46FF-977D-193827B76568}" type="presParOf" srcId="{A562B768-F65B-4711-87A3-AF602F51F512}" destId="{D0307758-A1B1-4A12-8178-8AA66652901B}" srcOrd="14" destOrd="0" presId="urn:microsoft.com/office/officeart/2005/8/layout/list1"/>
    <dgm:cxn modelId="{384C191B-C4C9-4A8B-B1D7-A0F87D5BC5C0}" type="presParOf" srcId="{A562B768-F65B-4711-87A3-AF602F51F512}" destId="{8AFD03FE-7829-4AC6-A23F-7C4CB3991099}" srcOrd="15" destOrd="0" presId="urn:microsoft.com/office/officeart/2005/8/layout/list1"/>
    <dgm:cxn modelId="{554550E0-1F4C-47F1-8304-CCDB781E6390}" type="presParOf" srcId="{A562B768-F65B-4711-87A3-AF602F51F512}" destId="{B1943EFB-6552-4A67-94C8-C8E08ACCD987}" srcOrd="16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7" destOrd="0" presId="urn:microsoft.com/office/officeart/2005/8/layout/list1"/>
    <dgm:cxn modelId="{8FF02453-90B7-48FF-8724-6A0297ED6463}" type="presParOf" srcId="{A562B768-F65B-4711-87A3-AF602F51F512}" destId="{FF6676B6-1F3E-4AC9-AF00-28CE267E0285}" srcOrd="18" destOrd="0" presId="urn:microsoft.com/office/officeart/2005/8/layout/list1"/>
    <dgm:cxn modelId="{998FA054-4BA6-4C56-8919-00F9D1BC5F06}" type="presParOf" srcId="{A562B768-F65B-4711-87A3-AF602F51F512}" destId="{5E7FA398-B682-4EDB-A6E8-2CEAD48A4A1C}" srcOrd="19" destOrd="0" presId="urn:microsoft.com/office/officeart/2005/8/layout/list1"/>
    <dgm:cxn modelId="{0B0B4B9D-2D6B-4276-ABB4-5EC85C05D394}" type="presParOf" srcId="{A562B768-F65B-4711-87A3-AF602F51F512}" destId="{11BA9508-E126-4AF5-9E07-DB132291D30E}" srcOrd="20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21" destOrd="0" presId="urn:microsoft.com/office/officeart/2005/8/layout/list1"/>
    <dgm:cxn modelId="{CBB7B5F1-04F4-4407-A501-C3436C6F4D48}" type="presParOf" srcId="{A562B768-F65B-4711-87A3-AF602F51F512}" destId="{FBD9EBE1-61C9-4F0D-9BF6-0BF8C45C1748}" srcOrd="22" destOrd="0" presId="urn:microsoft.com/office/officeart/2005/8/layout/list1"/>
    <dgm:cxn modelId="{C55C04D6-DA1D-4926-90B3-28CDBE283927}" type="presParOf" srcId="{A562B768-F65B-4711-87A3-AF602F51F512}" destId="{B35C6032-F7B0-4782-86FB-9CA30C2E4DCF}" srcOrd="23" destOrd="0" presId="urn:microsoft.com/office/officeart/2005/8/layout/list1"/>
    <dgm:cxn modelId="{C6A06A24-7D31-4385-B069-89C5202FFE18}" type="presParOf" srcId="{A562B768-F65B-4711-87A3-AF602F51F512}" destId="{A6F645BC-49A2-4AB3-BC45-AC4708B37383}" srcOrd="24" destOrd="0" presId="urn:microsoft.com/office/officeart/2005/8/layout/list1"/>
    <dgm:cxn modelId="{14A9AB5D-4C54-448A-B65E-6B9018946DE1}" type="presParOf" srcId="{A6F645BC-49A2-4AB3-BC45-AC4708B37383}" destId="{69CF16A0-28FE-4F7D-B26F-7809C5A82B52}" srcOrd="0" destOrd="0" presId="urn:microsoft.com/office/officeart/2005/8/layout/list1"/>
    <dgm:cxn modelId="{878DE11D-D5CF-4CF6-BDF8-3F21817D351F}" type="presParOf" srcId="{A6F645BC-49A2-4AB3-BC45-AC4708B37383}" destId="{7864A9DC-EB3A-4683-B67C-B6DD86518CA8}" srcOrd="1" destOrd="0" presId="urn:microsoft.com/office/officeart/2005/8/layout/list1"/>
    <dgm:cxn modelId="{54F86ACE-B1E9-4D78-9F8E-C07BD292B361}" type="presParOf" srcId="{A562B768-F65B-4711-87A3-AF602F51F512}" destId="{8897B6AE-7C79-4101-AE7A-3A2080ED352A}" srcOrd="25" destOrd="0" presId="urn:microsoft.com/office/officeart/2005/8/layout/list1"/>
    <dgm:cxn modelId="{4B8BE2A2-1497-47CC-89F9-C65AED2636EB}" type="presParOf" srcId="{A562B768-F65B-4711-87A3-AF602F51F512}" destId="{4EED3116-B3E8-425A-A52D-537BBD488040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B64462-C54F-4F86-8F6D-7F6FEEF1E1BD}">
      <dsp:nvSpPr>
        <dsp:cNvPr id="0" name=""/>
        <dsp:cNvSpPr/>
      </dsp:nvSpPr>
      <dsp:spPr>
        <a:xfrm>
          <a:off x="0" y="4379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2069B-3659-4929-8E8C-525B8015012F}">
      <dsp:nvSpPr>
        <dsp:cNvPr id="0" name=""/>
        <dsp:cNvSpPr/>
      </dsp:nvSpPr>
      <dsp:spPr>
        <a:xfrm>
          <a:off x="2492236" y="142702"/>
          <a:ext cx="6978263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جَمَالُ رَسُولِ الله صَلَّى اللهُ عَلَيْهِ وَسَلَّم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71523"/>
        <a:ext cx="6920621" cy="532758"/>
      </dsp:txXfrm>
    </dsp:sp>
    <dsp:sp modelId="{DA6EC800-4A5E-4433-B1BD-149B73673078}">
      <dsp:nvSpPr>
        <dsp:cNvPr id="0" name=""/>
        <dsp:cNvSpPr/>
      </dsp:nvSpPr>
      <dsp:spPr>
        <a:xfrm>
          <a:off x="0" y="1345102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1049902"/>
          <a:ext cx="6978263" cy="590400"/>
        </a:xfrm>
        <a:prstGeom prst="roundRect">
          <a:avLst/>
        </a:prstGeom>
        <a:solidFill>
          <a:schemeClr val="accent3">
            <a:hueOff val="451767"/>
            <a:satOff val="16667"/>
            <a:lumOff val="-2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جِئْتَنِي بِالتَّمْرِ وَلَمْ تَنْزِعْ مِنْهُ النَّوَى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078723"/>
        <a:ext cx="6920621" cy="532758"/>
      </dsp:txXfrm>
    </dsp:sp>
    <dsp:sp modelId="{342FEC3C-0F30-4065-BD27-3AF9C6FE50CB}">
      <dsp:nvSpPr>
        <dsp:cNvPr id="0" name=""/>
        <dsp:cNvSpPr/>
      </dsp:nvSpPr>
      <dsp:spPr>
        <a:xfrm>
          <a:off x="0" y="22523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957102"/>
          <a:ext cx="6978263" cy="59040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القَاضِي العَادِلُ فَتْحٌ لِلإِسْلَام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1985923"/>
        <a:ext cx="6920621" cy="532758"/>
      </dsp:txXfrm>
    </dsp:sp>
    <dsp:sp modelId="{D0307758-A1B1-4A12-8178-8AA66652901B}">
      <dsp:nvSpPr>
        <dsp:cNvPr id="0" name=""/>
        <dsp:cNvSpPr/>
      </dsp:nvSpPr>
      <dsp:spPr>
        <a:xfrm>
          <a:off x="0" y="31595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864303"/>
          <a:ext cx="6978263" cy="59040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الإِمَامُ أَبُو حَنِيفَةَ يَخَافُ "الزَّلْزَلَة"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2893124"/>
        <a:ext cx="6920621" cy="532758"/>
      </dsp:txXfrm>
    </dsp:sp>
    <dsp:sp modelId="{FF6676B6-1F3E-4AC9-AF00-28CE267E0285}">
      <dsp:nvSpPr>
        <dsp:cNvPr id="0" name=""/>
        <dsp:cNvSpPr/>
      </dsp:nvSpPr>
      <dsp:spPr>
        <a:xfrm>
          <a:off x="0" y="40667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771503"/>
          <a:ext cx="6978263" cy="59040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احذَرِ الثَّعْلَبَ فَإِنَّهُ خَدُوع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3800324"/>
        <a:ext cx="6920621" cy="532758"/>
      </dsp:txXfrm>
    </dsp:sp>
    <dsp:sp modelId="{FBD9EBE1-61C9-4F0D-9BF6-0BF8C45C1748}">
      <dsp:nvSpPr>
        <dsp:cNvPr id="0" name=""/>
        <dsp:cNvSpPr/>
      </dsp:nvSpPr>
      <dsp:spPr>
        <a:xfrm>
          <a:off x="0" y="49739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4678702"/>
          <a:ext cx="6978263" cy="590400"/>
        </a:xfrm>
        <a:prstGeom prst="roundRect">
          <a:avLst/>
        </a:prstGeom>
        <a:solidFill>
          <a:schemeClr val="accent3">
            <a:hueOff val="2258833"/>
            <a:satOff val="83333"/>
            <a:lumOff val="-122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6- الدُّعَاءُ هُوَ العِبَادَة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4707523"/>
        <a:ext cx="6920621" cy="532758"/>
      </dsp:txXfrm>
    </dsp:sp>
    <dsp:sp modelId="{4EED3116-B3E8-425A-A52D-537BBD488040}">
      <dsp:nvSpPr>
        <dsp:cNvPr id="0" name=""/>
        <dsp:cNvSpPr/>
      </dsp:nvSpPr>
      <dsp:spPr>
        <a:xfrm>
          <a:off x="0" y="5881103"/>
          <a:ext cx="9968948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64A9DC-EB3A-4683-B67C-B6DD86518CA8}">
      <dsp:nvSpPr>
        <dsp:cNvPr id="0" name=""/>
        <dsp:cNvSpPr/>
      </dsp:nvSpPr>
      <dsp:spPr>
        <a:xfrm>
          <a:off x="2492236" y="5585903"/>
          <a:ext cx="6978263" cy="59040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0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7- إنْ لَمْ تَكُنْ مِنَ الصَّالِحِينَ فَكُنْ مِنَ النَّاصِحِينَ</a:t>
          </a:r>
          <a:endParaRPr lang="en-US" sz="20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21057" y="5614724"/>
        <a:ext cx="6920621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ar-EG" sz="1800" b="1" dirty="0"/>
              <a:t>15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 rtl="1">
              <a:defRPr sz="540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1pPr>
            <a:lvl2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2pPr>
            <a:lvl3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3pPr>
            <a:lvl4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4pPr>
            <a:lvl5pPr algn="just" rtl="1">
              <a:defRPr sz="3200">
                <a:latin typeface="Sakkal Majalla" panose="02000000000000000000" pitchFamily="2" charset="-78"/>
                <a:cs typeface="Sakkal Majalla" panose="020000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D3451-CCD9-BFBE-C362-132972D97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52959">
            <a:off x="843196" y="520658"/>
            <a:ext cx="3926478" cy="54545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Mid-term review (1)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3- القَاضِي العَادِلُ فَتْحٌ لِلإِسْلَام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00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0195A-AAC7-E1DC-7C07-2AF268177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0967"/>
            <a:ext cx="12192000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1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FB42A-04D8-B5F9-70D3-86E8D082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1032"/>
            <a:ext cx="12192000" cy="54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10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7EAC84-7D26-8B27-3372-93F6C2E42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125"/>
            <a:ext cx="12192000" cy="614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37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0354A-FE9D-C734-5221-69DC64FB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2083"/>
            <a:ext cx="12192000" cy="5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4- الإِمَامُ أَبُو حَنِيفَةَ يَخَافُ "الزَّلْزَلَة"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29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145D2-DB83-D45C-F48F-4E9BB062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494"/>
            <a:ext cx="12192000" cy="239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5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5EAFC-778B-DE79-18DF-E10CDFF3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6648"/>
            <a:ext cx="12192000" cy="3801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1B955-8B09-E4DB-B2B8-3E758005D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631"/>
            <a:ext cx="12192000" cy="386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3431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00209"/>
            <a:ext cx="9144000" cy="2387600"/>
          </a:xfrm>
        </p:spPr>
        <p:txBody>
          <a:bodyPr/>
          <a:lstStyle/>
          <a:p>
            <a:pPr rtl="1"/>
            <a:r>
              <a:rPr lang="ar-EG" dirty="0">
                <a:latin typeface="Simplified Arabic" panose="02020603050405020304" pitchFamily="18" charset="-78"/>
                <a:ea typeface="Scheherazade New" panose="01000600020000020003" pitchFamily="2" charset="-78"/>
                <a:cs typeface="Simplified Arabic" panose="02020603050405020304" pitchFamily="18" charset="-78"/>
              </a:rPr>
              <a:t>5- احذَرِ الثَّعْلَبَ فَإِنَّهُ خَدُوع</a:t>
            </a:r>
            <a:br>
              <a:rPr lang="ar-E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36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7098897"/>
              </p:ext>
            </p:extLst>
          </p:nvPr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A2069B-3659-4929-8E8C-525B801501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CB64462-C54F-4F86-8F6D-7F6FEEF1E1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7864A9DC-EB3A-4683-B67C-B6DD86518C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4EED3116-B3E8-425A-A52D-537BBD488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D7FCB1-5618-AFEF-AF80-FF612D16D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3673"/>
            <a:ext cx="12192000" cy="245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19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31E58-9DB0-D926-7D73-71BD35592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313"/>
            <a:ext cx="12192000" cy="227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1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4E5AE7-47CF-2736-7E40-9022AB18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7414"/>
            <a:ext cx="12192000" cy="322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966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6- الدُّعَاءُ هُوَ العِبَادَة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149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B8C1E-EDB3-989A-839E-9CE989E0A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6075"/>
            <a:ext cx="12192000" cy="318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49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1A96C9-2EF1-D7FA-34C7-61E9476BA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08" y="0"/>
            <a:ext cx="8830762" cy="65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5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2DA86-212F-DA14-2C6C-05B6A96A4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732"/>
            <a:ext cx="12192000" cy="635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1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4EF3C1-EB6E-56B6-CF7C-257B63B69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343"/>
            <a:ext cx="12192000" cy="550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54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281B3-0F93-C21D-8FC4-F31E297F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1586"/>
            <a:ext cx="12192000" cy="231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8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222523"/>
            <a:ext cx="10515600" cy="2387600"/>
          </a:xfrm>
        </p:spPr>
        <p:txBody>
          <a:bodyPr>
            <a:normAutofit fontScale="90000"/>
          </a:bodyPr>
          <a:lstStyle/>
          <a:p>
            <a:pPr rtl="1"/>
            <a:r>
              <a:rPr lang="ar-EG" dirty="0"/>
              <a:t>7- إنْ لَمْ تَكُنْ مِنَ الصَّالِحِينَ فَكُنْ مِنَ النَّاصِحِينَ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85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1- جَمَالُ رَسُولِ الله صَلَّى اللهُ عَلَيْهِ وَسَلَّم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71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0E0AA-3F52-9864-B008-3EA8AA15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7216"/>
            <a:ext cx="12192000" cy="300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897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1AC79-F3E3-C392-9F62-5169C55BF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65" y="1985475"/>
            <a:ext cx="11603069" cy="402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94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02BA64-F3CC-F5FB-9243-7A192E52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9560"/>
            <a:ext cx="12192000" cy="227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8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10C500-0257-8C7B-897A-0533BF7D5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4122"/>
            <a:ext cx="12192000" cy="162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64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68A759-BEB2-0D8E-5382-544AC0AF5D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7302"/>
            <a:ext cx="12192000" cy="580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105DA-0A0D-44EE-D5FE-3B6B5A6EA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65" y="316814"/>
            <a:ext cx="11784070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86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2- جِئْتَنِي بِالتَّمْرِ وَلَمْ تَنْزِعْ مِنْهُ النَّوَى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2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9BCFA3-D5BE-FCF1-1F56-16491833A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455"/>
            <a:ext cx="12192000" cy="54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9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85CBC4-F8EC-B1B5-66BE-77905B57F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091"/>
            <a:ext cx="12192000" cy="456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754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BA532-C3CC-DD3D-A347-B0D1891D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8602"/>
            <a:ext cx="12192000" cy="391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5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175</Words>
  <Application>Microsoft Office PowerPoint</Application>
  <PresentationFormat>Widescreen</PresentationFormat>
  <Paragraphs>57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Sakkal Majalla</vt:lpstr>
      <vt:lpstr>Simplified Arabic</vt:lpstr>
      <vt:lpstr>Office Theme</vt:lpstr>
      <vt:lpstr>    Mid-term review (1) </vt:lpstr>
      <vt:lpstr>PowerPoint Presentation</vt:lpstr>
      <vt:lpstr>1- جَمَالُ رَسُولِ الله صَلَّى اللهُ عَلَيْهِ وَسَلَّم </vt:lpstr>
      <vt:lpstr>PowerPoint Presentation</vt:lpstr>
      <vt:lpstr>PowerPoint Presentation</vt:lpstr>
      <vt:lpstr>2- جِئْتَنِي بِالتَّمْرِ وَلَمْ تَنْزِعْ مِنْهُ النَّوَى </vt:lpstr>
      <vt:lpstr>PowerPoint Presentation</vt:lpstr>
      <vt:lpstr>PowerPoint Presentation</vt:lpstr>
      <vt:lpstr>PowerPoint Presentation</vt:lpstr>
      <vt:lpstr>3- القَاضِي العَادِلُ فَتْحٌ لِلإِسْلَام </vt:lpstr>
      <vt:lpstr>PowerPoint Presentation</vt:lpstr>
      <vt:lpstr>PowerPoint Presentation</vt:lpstr>
      <vt:lpstr>PowerPoint Presentation</vt:lpstr>
      <vt:lpstr>PowerPoint Presentation</vt:lpstr>
      <vt:lpstr>4- الإِمَامُ أَبُو حَنِيفَةَ يَخَافُ "الزَّلْزَلَة" </vt:lpstr>
      <vt:lpstr>PowerPoint Presentation</vt:lpstr>
      <vt:lpstr>PowerPoint Presentation</vt:lpstr>
      <vt:lpstr>PowerPoint Presentation</vt:lpstr>
      <vt:lpstr>5- احذَرِ الثَّعْلَبَ فَإِنَّهُ خَدُوع </vt:lpstr>
      <vt:lpstr>PowerPoint Presentation</vt:lpstr>
      <vt:lpstr>PowerPoint Presentation</vt:lpstr>
      <vt:lpstr>PowerPoint Presentation</vt:lpstr>
      <vt:lpstr>6- الدُّعَاءُ هُوَ العِبَادَة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7- إنْ لَمْ تَكُنْ مِنَ الصَّالِحِينَ فَكُنْ مِنَ النَّاصِحِينَ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58</cp:revision>
  <dcterms:created xsi:type="dcterms:W3CDTF">2020-09-13T16:40:33Z</dcterms:created>
  <dcterms:modified xsi:type="dcterms:W3CDTF">2023-11-11T19:36:41Z</dcterms:modified>
</cp:coreProperties>
</file>