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6.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7.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8.xml" ContentType="application/vnd.openxmlformats-officedocument.presentationml.notesSlide+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9.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10.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notesSlides/notesSlide11.xml" ContentType="application/vnd.openxmlformats-officedocument.presentationml.notesSlide+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notesSlides/notesSlide12.xml" ContentType="application/vnd.openxmlformats-officedocument.presentationml.notesSlide+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notesSlides/notesSlide13.xml" ContentType="application/vnd.openxmlformats-officedocument.presentationml.notesSlide+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notesSlides/notesSlide14.xml" ContentType="application/vnd.openxmlformats-officedocument.presentationml.notesSlide+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notesSlides/notesSlide15.xml" ContentType="application/vnd.openxmlformats-officedocument.presentationml.notesSlide+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notesSlides/notesSlide16.xml" ContentType="application/vnd.openxmlformats-officedocument.presentationml.notesSlide+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notesSlides/notesSlide17.xml" ContentType="application/vnd.openxmlformats-officedocument.presentationml.notesSlide+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notesSlides/notesSlide18.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notesSlides/notesSlide19.xml" ContentType="application/vnd.openxmlformats-officedocument.presentationml.notesSlide+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notesSlides/notesSlide20.xml" ContentType="application/vnd.openxmlformats-officedocument.presentationml.notesSlide+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notesSlides/notesSlide21.xml" ContentType="application/vnd.openxmlformats-officedocument.presentationml.notesSlide+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notesSlides/notesSlide22.xml" ContentType="application/vnd.openxmlformats-officedocument.presentationml.notesSlide+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notesSlides/notesSlide23.xml" ContentType="application/vnd.openxmlformats-officedocument.presentationml.notesSlide+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notesSlides/notesSlide24.xml" ContentType="application/vnd.openxmlformats-officedocument.presentationml.notesSlide+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notesSlides/notesSlide25.xml" ContentType="application/vnd.openxmlformats-officedocument.presentationml.notesSlide+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notesSlides/notesSlide26.xml" ContentType="application/vnd.openxmlformats-officedocument.presentationml.notesSlide+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98" r:id="rId4"/>
    <p:sldId id="545" r:id="rId5"/>
    <p:sldId id="564" r:id="rId6"/>
    <p:sldId id="562" r:id="rId7"/>
    <p:sldId id="300" r:id="rId8"/>
    <p:sldId id="563" r:id="rId9"/>
    <p:sldId id="444" r:id="rId10"/>
    <p:sldId id="335" r:id="rId11"/>
    <p:sldId id="445" r:id="rId12"/>
    <p:sldId id="571" r:id="rId13"/>
    <p:sldId id="572" r:id="rId14"/>
    <p:sldId id="573" r:id="rId15"/>
    <p:sldId id="575" r:id="rId16"/>
    <p:sldId id="574" r:id="rId17"/>
    <p:sldId id="576" r:id="rId18"/>
    <p:sldId id="446" r:id="rId19"/>
    <p:sldId id="581" r:id="rId20"/>
    <p:sldId id="583" r:id="rId21"/>
    <p:sldId id="582" r:id="rId22"/>
    <p:sldId id="586" r:id="rId23"/>
    <p:sldId id="448" r:id="rId24"/>
    <p:sldId id="337" r:id="rId25"/>
    <p:sldId id="584" r:id="rId26"/>
    <p:sldId id="459" r:id="rId27"/>
    <p:sldId id="587" r:id="rId28"/>
    <p:sldId id="450" r:id="rId29"/>
    <p:sldId id="460" r:id="rId30"/>
    <p:sldId id="588" r:id="rId31"/>
    <p:sldId id="453" r:id="rId32"/>
    <p:sldId id="468" r:id="rId33"/>
    <p:sldId id="469" r:id="rId34"/>
    <p:sldId id="590" r:id="rId35"/>
    <p:sldId id="585" r:id="rId36"/>
    <p:sldId id="589" r:id="rId37"/>
    <p:sldId id="28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7"/>
    <p:restoredTop sz="94778"/>
  </p:normalViewPr>
  <p:slideViewPr>
    <p:cSldViewPr snapToGrid="0" snapToObjects="1">
      <p:cViewPr varScale="1">
        <p:scale>
          <a:sx n="71" d="100"/>
          <a:sy n="71" d="100"/>
        </p:scale>
        <p:origin x="58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B9F58-8F72-4836-A94B-F4F1F54F35F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9352BB4-4AA7-4EAE-BD4B-9CE9BE17D27F}">
      <dgm:prSet phldrT="[Text]" custT="1"/>
      <dgm:spPr/>
      <dgm:t>
        <a:bodyPr/>
        <a:lstStyle/>
        <a:p>
          <a:r>
            <a:rPr lang="ar-SA" sz="1800" b="1" dirty="0">
              <a:solidFill>
                <a:schemeClr val="accent5">
                  <a:lumMod val="50000"/>
                </a:schemeClr>
              </a:solidFill>
              <a:effectLst>
                <a:outerShdw blurRad="38100" dist="38100" dir="2700000" algn="tl">
                  <a:srgbClr val="000000">
                    <a:alpha val="43137"/>
                  </a:srgbClr>
                </a:outerShdw>
              </a:effectLst>
            </a:rPr>
            <a:t>اللام الساكنة</a:t>
          </a:r>
          <a:r>
            <a:rPr lang="en-US" sz="1800" b="1" dirty="0">
              <a:solidFill>
                <a:schemeClr val="accent5">
                  <a:lumMod val="50000"/>
                </a:schemeClr>
              </a:solidFill>
              <a:effectLst>
                <a:outerShdw blurRad="38100" dist="38100" dir="2700000" algn="tl">
                  <a:srgbClr val="000000">
                    <a:alpha val="43137"/>
                  </a:srgbClr>
                </a:outerShdw>
              </a:effectLst>
            </a:rPr>
            <a:t/>
          </a:r>
          <a:br>
            <a:rPr lang="en-US" sz="1800" b="1" dirty="0">
              <a:solidFill>
                <a:schemeClr val="accent5">
                  <a:lumMod val="50000"/>
                </a:schemeClr>
              </a:solidFill>
              <a:effectLst>
                <a:outerShdw blurRad="38100" dist="38100" dir="2700000" algn="tl">
                  <a:srgbClr val="000000">
                    <a:alpha val="43137"/>
                  </a:srgbClr>
                </a:outerShdw>
              </a:effectLst>
            </a:rPr>
          </a:br>
          <a:r>
            <a:rPr lang="en-US" sz="1800" b="1" dirty="0">
              <a:solidFill>
                <a:schemeClr val="accent5">
                  <a:lumMod val="50000"/>
                </a:schemeClr>
              </a:solidFill>
              <a:effectLst>
                <a:outerShdw blurRad="38100" dist="38100" dir="2700000" algn="tl">
                  <a:srgbClr val="000000">
                    <a:alpha val="43137"/>
                  </a:srgbClr>
                </a:outerShdw>
              </a:effectLst>
            </a:rPr>
            <a:t>Lam </a:t>
          </a:r>
          <a:r>
            <a:rPr lang="en-US" sz="1800" b="1" dirty="0" err="1">
              <a:solidFill>
                <a:schemeClr val="accent5">
                  <a:lumMod val="50000"/>
                </a:schemeClr>
              </a:solidFill>
              <a:effectLst>
                <a:outerShdw blurRad="38100" dist="38100" dir="2700000" algn="tl">
                  <a:srgbClr val="000000">
                    <a:alpha val="43137"/>
                  </a:srgbClr>
                </a:outerShdw>
              </a:effectLst>
            </a:rPr>
            <a:t>Sakinah</a:t>
          </a:r>
          <a:endParaRPr lang="en-US" sz="1800" dirty="0">
            <a:solidFill>
              <a:schemeClr val="accent5">
                <a:lumMod val="50000"/>
              </a:schemeClr>
            </a:solidFill>
          </a:endParaRPr>
        </a:p>
      </dgm:t>
    </dgm:pt>
    <dgm:pt modelId="{81246A8D-3EA9-4AF6-9D39-D9B5D3B8C67C}" type="parTrans" cxnId="{07965D0B-60BA-4AA7-BEBB-8F9C2AD2CF38}">
      <dgm:prSet/>
      <dgm:spPr/>
      <dgm:t>
        <a:bodyPr/>
        <a:lstStyle/>
        <a:p>
          <a:endParaRPr lang="en-US" sz="1050"/>
        </a:p>
      </dgm:t>
    </dgm:pt>
    <dgm:pt modelId="{107D480F-F6E6-474E-85CF-F5AA4692D7F5}" type="sibTrans" cxnId="{07965D0B-60BA-4AA7-BEBB-8F9C2AD2CF38}">
      <dgm:prSet/>
      <dgm:spPr/>
      <dgm:t>
        <a:bodyPr/>
        <a:lstStyle/>
        <a:p>
          <a:endParaRPr lang="en-US" sz="1050"/>
        </a:p>
      </dgm:t>
    </dgm:pt>
    <dgm:pt modelId="{7C1775DE-5D2F-4B4A-A138-EDE2FC931C04}">
      <dgm:prSet phldrT="[Text]" custT="1"/>
      <dgm:spPr/>
      <dgm:t>
        <a:bodyPr/>
        <a:lstStyle/>
        <a:p>
          <a:pPr algn="ctr" rtl="1"/>
          <a:r>
            <a:rPr lang="ar-SA" sz="1050" b="1" kern="1200" dirty="0">
              <a:effectLst>
                <a:outerShdw blurRad="38100" dist="38100" dir="2700000" algn="tl">
                  <a:srgbClr val="000000">
                    <a:alpha val="43137"/>
                  </a:srgbClr>
                </a:outerShdw>
              </a:effectLst>
            </a:rPr>
            <a:t>لامُ التعريف</a:t>
          </a:r>
          <a:endParaRPr lang="en-US" sz="1050" b="1" kern="1200" dirty="0">
            <a:effectLst>
              <a:outerShdw blurRad="38100" dist="38100" dir="2700000" algn="tl">
                <a:srgbClr val="000000">
                  <a:alpha val="43137"/>
                </a:srgbClr>
              </a:outerShdw>
            </a:effectLst>
          </a:endParaRPr>
        </a:p>
        <a:p>
          <a:pPr algn="ctr" rtl="1"/>
          <a:r>
            <a:rPr lang="ar-AE" sz="1050" b="1" kern="1200" dirty="0">
              <a:effectLst>
                <a:outerShdw blurRad="38100" dist="38100" dir="2700000" algn="tl">
                  <a:srgbClr val="000000">
                    <a:alpha val="43137"/>
                  </a:srgbClr>
                </a:outerShdw>
              </a:effectLst>
            </a:rPr>
            <a:t>  </a:t>
          </a:r>
          <a:r>
            <a:rPr lang="en-US" sz="1050" b="1" kern="1200" dirty="0">
              <a:effectLst>
                <a:outerShdw blurRad="38100" dist="38100" dir="2700000" algn="tl">
                  <a:srgbClr val="000000">
                    <a:alpha val="43137"/>
                  </a:srgbClr>
                </a:outerShdw>
              </a:effectLst>
            </a:rPr>
            <a:t>    </a:t>
          </a: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functioning as a definite article</a:t>
          </a:r>
        </a:p>
      </dgm:t>
    </dgm:pt>
    <dgm:pt modelId="{2EBDB9A7-8631-4595-ACC1-2DA82412D03F}" type="parTrans" cxnId="{C1E40A33-D9BC-438D-8F35-CBBEF5DA95F5}">
      <dgm:prSet/>
      <dgm:spPr/>
      <dgm:t>
        <a:bodyPr/>
        <a:lstStyle/>
        <a:p>
          <a:endParaRPr lang="en-US" sz="1050"/>
        </a:p>
      </dgm:t>
    </dgm:pt>
    <dgm:pt modelId="{AB566999-95EA-4DEA-92D1-C57780304DFD}" type="sibTrans" cxnId="{C1E40A33-D9BC-438D-8F35-CBBEF5DA95F5}">
      <dgm:prSet/>
      <dgm:spPr/>
      <dgm:t>
        <a:bodyPr/>
        <a:lstStyle/>
        <a:p>
          <a:endParaRPr lang="en-US" sz="1050"/>
        </a:p>
      </dgm:t>
    </dgm:pt>
    <dgm:pt modelId="{125351B1-8A1A-4044-9630-CD6F1264ADA3}">
      <dgm:prSet phldrT="[Text]" custT="1"/>
      <dgm:spPr/>
      <dgm:t>
        <a:bodyPr/>
        <a:lstStyle/>
        <a:p>
          <a:r>
            <a:rPr lang="ar-SA" sz="1100" b="1" kern="1200" dirty="0">
              <a:effectLst>
                <a:outerShdw blurRad="38100" dist="38100" dir="2700000" algn="tl">
                  <a:srgbClr val="000000">
                    <a:alpha val="43137"/>
                  </a:srgbClr>
                </a:outerShdw>
              </a:effectLst>
            </a:rPr>
            <a:t>لامُ </a:t>
          </a:r>
          <a:r>
            <a:rPr lang="ar-AE" sz="1100" b="1" kern="1200" dirty="0">
              <a:effectLst>
                <a:outerShdw blurRad="38100" dist="38100" dir="2700000" algn="tl">
                  <a:srgbClr val="000000">
                    <a:alpha val="43137"/>
                  </a:srgbClr>
                </a:outerShdw>
              </a:effectLst>
            </a:rPr>
            <a:t>الإسم  </a:t>
          </a:r>
          <a:endParaRPr lang="en-US" sz="1100" b="1" kern="1200" dirty="0">
            <a:effectLst>
              <a:outerShdw blurRad="38100" dist="38100" dir="2700000" algn="tl">
                <a:srgbClr val="000000">
                  <a:alpha val="43137"/>
                </a:srgbClr>
              </a:outerShdw>
            </a:effectLst>
          </a:endParaRPr>
        </a:p>
        <a:p>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noun</a:t>
          </a:r>
        </a:p>
      </dgm:t>
    </dgm:pt>
    <dgm:pt modelId="{2D2716DC-EEA1-4007-A9DE-C945F4EA7276}" type="parTrans" cxnId="{653974B1-9B9D-4C74-A8F7-5C0F7BB0BBC0}">
      <dgm:prSet/>
      <dgm:spPr/>
      <dgm:t>
        <a:bodyPr/>
        <a:lstStyle/>
        <a:p>
          <a:endParaRPr lang="en-US" sz="1050"/>
        </a:p>
      </dgm:t>
    </dgm:pt>
    <dgm:pt modelId="{18D0BA90-37CE-46B8-8811-05E0FC71D09C}" type="sibTrans" cxnId="{653974B1-9B9D-4C74-A8F7-5C0F7BB0BBC0}">
      <dgm:prSet/>
      <dgm:spPr/>
      <dgm:t>
        <a:bodyPr/>
        <a:lstStyle/>
        <a:p>
          <a:endParaRPr lang="en-US" sz="1050"/>
        </a:p>
      </dgm:t>
    </dgm:pt>
    <dgm:pt modelId="{A66CEE0F-3D07-42BB-877B-BF3AFE1D971A}">
      <dgm:prSet phldrT="[Text]" custT="1"/>
      <dgm:spPr/>
      <dgm:t>
        <a:bodyPr/>
        <a:lstStyle/>
        <a:p>
          <a:r>
            <a:rPr lang="ar-AE" sz="1100" b="1" kern="1200" dirty="0">
              <a:effectLst>
                <a:outerShdw blurRad="38100" dist="38100" dir="2700000" algn="tl">
                  <a:srgbClr val="000000">
                    <a:alpha val="43137"/>
                  </a:srgbClr>
                </a:outerShdw>
              </a:effectLst>
            </a:rPr>
            <a:t>لام الفعل </a:t>
          </a:r>
          <a:endParaRPr lang="en-US" sz="1100" b="1" kern="1200" dirty="0">
            <a:effectLst>
              <a:outerShdw blurRad="38100" dist="38100" dir="2700000" algn="tl">
                <a:srgbClr val="000000">
                  <a:alpha val="43137"/>
                </a:srgbClr>
              </a:outerShdw>
            </a:effectLst>
          </a:endParaRPr>
        </a:p>
        <a:p>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verb</a:t>
          </a:r>
        </a:p>
      </dgm:t>
    </dgm:pt>
    <dgm:pt modelId="{2550D34A-796F-49D5-A1BC-1329C45C9743}" type="parTrans" cxnId="{14C4D900-4AC8-4680-B6F1-4419B978E027}">
      <dgm:prSet/>
      <dgm:spPr/>
      <dgm:t>
        <a:bodyPr/>
        <a:lstStyle/>
        <a:p>
          <a:endParaRPr lang="en-US" sz="1050"/>
        </a:p>
      </dgm:t>
    </dgm:pt>
    <dgm:pt modelId="{87CFB0D6-8F0C-43EC-89F1-44B699D92D79}" type="sibTrans" cxnId="{14C4D900-4AC8-4680-B6F1-4419B978E027}">
      <dgm:prSet/>
      <dgm:spPr/>
      <dgm:t>
        <a:bodyPr/>
        <a:lstStyle/>
        <a:p>
          <a:endParaRPr lang="en-US" sz="1050"/>
        </a:p>
      </dgm:t>
    </dgm:pt>
    <dgm:pt modelId="{6AE631A4-F1D7-4B72-BA0B-DC19F0C107E5}">
      <dgm:prSet phldrT="[Text]" custT="1"/>
      <dgm:spPr/>
      <dgm:t>
        <a:bodyPr/>
        <a:lstStyle/>
        <a:p>
          <a:pPr marL="0" lvl="0" algn="ctr" defTabSz="488950">
            <a:lnSpc>
              <a:spcPct val="90000"/>
            </a:lnSpc>
            <a:spcBef>
              <a:spcPct val="0"/>
            </a:spcBef>
            <a:spcAft>
              <a:spcPct val="35000"/>
            </a:spcAft>
            <a:buNone/>
          </a:pPr>
          <a:r>
            <a:rPr lang="ar-AE" sz="1100" b="1" kern="1200" dirty="0">
              <a:solidFill>
                <a:schemeClr val="tx1"/>
              </a:solidFill>
              <a:effectLst>
                <a:outerShdw blurRad="38100" dist="38100" dir="2700000" algn="tl">
                  <a:srgbClr val="000000">
                    <a:alpha val="43137"/>
                  </a:srgbClr>
                </a:outerShdw>
              </a:effectLst>
            </a:rPr>
            <a:t>لام الحرف  </a:t>
          </a:r>
          <a:endParaRPr lang="en-US" sz="1100" b="1" kern="1200" dirty="0">
            <a:solidFill>
              <a:schemeClr val="tx1"/>
            </a:solidFill>
            <a:effectLst>
              <a:outerShdw blurRad="38100" dist="38100" dir="2700000" algn="tl">
                <a:srgbClr val="000000">
                  <a:alpha val="43137"/>
                </a:srgbClr>
              </a:outerShdw>
            </a:effectLst>
          </a:endParaRPr>
        </a:p>
        <a:p>
          <a:pPr marL="0" lvl="0" algn="ctr" defTabSz="488950">
            <a:lnSpc>
              <a:spcPct val="90000"/>
            </a:lnSpc>
            <a:spcBef>
              <a:spcPct val="0"/>
            </a:spcBef>
            <a:spcAft>
              <a:spcPct val="35000"/>
            </a:spcAft>
            <a:buNone/>
          </a:pP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preposition (letter)</a:t>
          </a:r>
        </a:p>
      </dgm:t>
    </dgm:pt>
    <dgm:pt modelId="{7C3DA0E2-3518-4EBC-936D-618E90C1E05D}" type="parTrans" cxnId="{11219E5F-2F93-460D-AE1D-F18184D6FC6F}">
      <dgm:prSet/>
      <dgm:spPr/>
      <dgm:t>
        <a:bodyPr/>
        <a:lstStyle/>
        <a:p>
          <a:endParaRPr lang="en-US" sz="1050"/>
        </a:p>
      </dgm:t>
    </dgm:pt>
    <dgm:pt modelId="{A9BB895C-B230-46CF-8867-3E73D0308980}" type="sibTrans" cxnId="{11219E5F-2F93-460D-AE1D-F18184D6FC6F}">
      <dgm:prSet/>
      <dgm:spPr/>
      <dgm:t>
        <a:bodyPr/>
        <a:lstStyle/>
        <a:p>
          <a:endParaRPr lang="en-US" sz="1050"/>
        </a:p>
      </dgm:t>
    </dgm:pt>
    <dgm:pt modelId="{9AD4FB90-AD49-4AC9-BE87-A29210DEE136}">
      <dgm:prSet phldrT="[Text]" custT="1"/>
      <dgm:spPr/>
      <dgm:t>
        <a:bodyPr/>
        <a:lstStyle/>
        <a:p>
          <a:r>
            <a:rPr lang="ar-AE" sz="1100" b="1" kern="1200" dirty="0">
              <a:effectLst>
                <a:outerShdw blurRad="38100" dist="38100" dir="2700000" algn="tl">
                  <a:srgbClr val="000000">
                    <a:alpha val="43137"/>
                  </a:srgbClr>
                </a:outerShdw>
              </a:effectLst>
            </a:rPr>
            <a:t>لام الأمر   </a:t>
          </a:r>
          <a:r>
            <a:rPr lang="en-US" sz="1100" b="1" kern="1200" dirty="0">
              <a:effectLst>
                <a:outerShdw blurRad="38100" dist="38100" dir="2700000" algn="tl">
                  <a:srgbClr val="000000">
                    <a:alpha val="43137"/>
                  </a:srgbClr>
                </a:outerShdw>
              </a:effectLst>
            </a:rPr>
            <a:t>   </a:t>
          </a:r>
        </a:p>
        <a:p>
          <a:r>
            <a:rPr lang="ar-AE" sz="1100" b="1" kern="1200" dirty="0">
              <a:effectLst>
                <a:outerShdw blurRad="38100" dist="38100" dir="2700000" algn="tl">
                  <a:srgbClr val="000000">
                    <a:alpha val="43137"/>
                  </a:srgbClr>
                </a:outerShdw>
              </a:effectLst>
            </a:rPr>
            <a:t>    </a:t>
          </a: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the Imperative verb (command)</a:t>
          </a:r>
        </a:p>
      </dgm:t>
    </dgm:pt>
    <dgm:pt modelId="{CB96E133-1C89-46FF-80CB-69F40B887B36}" type="parTrans" cxnId="{2B10827E-B62C-4717-90EE-35109BAA5B3D}">
      <dgm:prSet/>
      <dgm:spPr/>
      <dgm:t>
        <a:bodyPr/>
        <a:lstStyle/>
        <a:p>
          <a:endParaRPr lang="en-US" sz="1050"/>
        </a:p>
      </dgm:t>
    </dgm:pt>
    <dgm:pt modelId="{74DD17CB-0C61-4EEB-945F-C2E5D8753D3E}" type="sibTrans" cxnId="{2B10827E-B62C-4717-90EE-35109BAA5B3D}">
      <dgm:prSet/>
      <dgm:spPr/>
      <dgm:t>
        <a:bodyPr/>
        <a:lstStyle/>
        <a:p>
          <a:endParaRPr lang="en-US" sz="1050"/>
        </a:p>
      </dgm:t>
    </dgm:pt>
    <dgm:pt modelId="{0A18EE62-7CC9-450B-BF86-073A99C562A8}" type="pres">
      <dgm:prSet presAssocID="{25AB9F58-8F72-4836-A94B-F4F1F54F35F9}" presName="hierChild1" presStyleCnt="0">
        <dgm:presLayoutVars>
          <dgm:chPref val="1"/>
          <dgm:dir/>
          <dgm:animOne val="branch"/>
          <dgm:animLvl val="lvl"/>
          <dgm:resizeHandles/>
        </dgm:presLayoutVars>
      </dgm:prSet>
      <dgm:spPr/>
      <dgm:t>
        <a:bodyPr/>
        <a:lstStyle/>
        <a:p>
          <a:endParaRPr lang="en-US"/>
        </a:p>
      </dgm:t>
    </dgm:pt>
    <dgm:pt modelId="{E7F93EB1-1C0B-4270-BBD6-122465F853B8}" type="pres">
      <dgm:prSet presAssocID="{39352BB4-4AA7-4EAE-BD4B-9CE9BE17D27F}" presName="hierRoot1" presStyleCnt="0"/>
      <dgm:spPr/>
    </dgm:pt>
    <dgm:pt modelId="{9A745BAB-DEAD-4D36-9B80-1D51B6178C88}" type="pres">
      <dgm:prSet presAssocID="{39352BB4-4AA7-4EAE-BD4B-9CE9BE17D27F}" presName="composite" presStyleCnt="0"/>
      <dgm:spPr/>
    </dgm:pt>
    <dgm:pt modelId="{C37FD1C0-CF2A-4383-B468-CDCC9EC339B3}" type="pres">
      <dgm:prSet presAssocID="{39352BB4-4AA7-4EAE-BD4B-9CE9BE17D27F}" presName="background" presStyleLbl="node0" presStyleIdx="0" presStyleCnt="1"/>
      <dgm:spPr/>
    </dgm:pt>
    <dgm:pt modelId="{87B5326B-57AB-4127-A1EF-CFEF63980617}" type="pres">
      <dgm:prSet presAssocID="{39352BB4-4AA7-4EAE-BD4B-9CE9BE17D27F}" presName="text" presStyleLbl="fgAcc0" presStyleIdx="0" presStyleCnt="1" custScaleX="381810" custScaleY="175438" custLinFactY="-100000" custLinFactNeighborX="-48540" custLinFactNeighborY="-131484">
        <dgm:presLayoutVars>
          <dgm:chPref val="3"/>
        </dgm:presLayoutVars>
      </dgm:prSet>
      <dgm:spPr/>
      <dgm:t>
        <a:bodyPr/>
        <a:lstStyle/>
        <a:p>
          <a:endParaRPr lang="en-US"/>
        </a:p>
      </dgm:t>
    </dgm:pt>
    <dgm:pt modelId="{E59ACDE9-C9A6-40F8-B290-4DBF22579BAC}" type="pres">
      <dgm:prSet presAssocID="{39352BB4-4AA7-4EAE-BD4B-9CE9BE17D27F}" presName="hierChild2" presStyleCnt="0"/>
      <dgm:spPr/>
    </dgm:pt>
    <dgm:pt modelId="{B8A512B8-C4ED-4BC5-A5FC-0BE84CB62B8C}" type="pres">
      <dgm:prSet presAssocID="{2EBDB9A7-8631-4595-ACC1-2DA82412D03F}" presName="Name10" presStyleLbl="parChTrans1D2" presStyleIdx="0" presStyleCnt="5" custSzX="168445" custSzY="989199"/>
      <dgm:spPr/>
      <dgm:t>
        <a:bodyPr/>
        <a:lstStyle/>
        <a:p>
          <a:endParaRPr lang="en-US"/>
        </a:p>
      </dgm:t>
    </dgm:pt>
    <dgm:pt modelId="{523C577E-FF44-4476-A0D2-06F9EE521598}" type="pres">
      <dgm:prSet presAssocID="{7C1775DE-5D2F-4B4A-A138-EDE2FC931C04}" presName="hierRoot2" presStyleCnt="0"/>
      <dgm:spPr/>
    </dgm:pt>
    <dgm:pt modelId="{86CE1F06-D5C5-4582-970A-E43AC1FE63DB}" type="pres">
      <dgm:prSet presAssocID="{7C1775DE-5D2F-4B4A-A138-EDE2FC931C04}" presName="composite2" presStyleCnt="0"/>
      <dgm:spPr/>
    </dgm:pt>
    <dgm:pt modelId="{92929E99-89CA-4E2F-80DB-EAD268F78E5B}" type="pres">
      <dgm:prSet presAssocID="{7C1775DE-5D2F-4B4A-A138-EDE2FC931C04}" presName="background2" presStyleLbl="node2" presStyleIdx="0" presStyleCnt="5"/>
      <dgm:spPr/>
    </dgm:pt>
    <dgm:pt modelId="{FA918A27-BF5A-4058-B5B6-0974613E8504}" type="pres">
      <dgm:prSet presAssocID="{7C1775DE-5D2F-4B4A-A138-EDE2FC931C04}" presName="text2" presStyleLbl="fgAcc2" presStyleIdx="0" presStyleCnt="5" custScaleX="250074" custScaleY="202353" custLinFactX="200000" custLinFactY="-13897" custLinFactNeighborX="260086" custLinFactNeighborY="-100000">
        <dgm:presLayoutVars>
          <dgm:chPref val="3"/>
        </dgm:presLayoutVars>
      </dgm:prSet>
      <dgm:spPr/>
      <dgm:t>
        <a:bodyPr/>
        <a:lstStyle/>
        <a:p>
          <a:endParaRPr lang="en-US"/>
        </a:p>
      </dgm:t>
    </dgm:pt>
    <dgm:pt modelId="{186B5B8C-4575-4E0D-A070-ACD678E1CB2F}" type="pres">
      <dgm:prSet presAssocID="{7C1775DE-5D2F-4B4A-A138-EDE2FC931C04}" presName="hierChild3" presStyleCnt="0"/>
      <dgm:spPr/>
    </dgm:pt>
    <dgm:pt modelId="{CB66131A-34F2-4892-ABF9-EE9B85E3299E}" type="pres">
      <dgm:prSet presAssocID="{2D2716DC-EEA1-4007-A9DE-C945F4EA7276}" presName="Name10" presStyleLbl="parChTrans1D2" presStyleIdx="1" presStyleCnt="5" custSzX="1846328" custSzY="987480"/>
      <dgm:spPr/>
      <dgm:t>
        <a:bodyPr/>
        <a:lstStyle/>
        <a:p>
          <a:endParaRPr lang="en-US"/>
        </a:p>
      </dgm:t>
    </dgm:pt>
    <dgm:pt modelId="{53F7C3FA-16E8-4828-877E-ECB1BCD9D427}" type="pres">
      <dgm:prSet presAssocID="{125351B1-8A1A-4044-9630-CD6F1264ADA3}" presName="hierRoot2" presStyleCnt="0"/>
      <dgm:spPr/>
    </dgm:pt>
    <dgm:pt modelId="{A958DC44-D5DA-4F12-9938-7AFD23E64DE4}" type="pres">
      <dgm:prSet presAssocID="{125351B1-8A1A-4044-9630-CD6F1264ADA3}" presName="composite2" presStyleCnt="0"/>
      <dgm:spPr/>
    </dgm:pt>
    <dgm:pt modelId="{5BE465AE-52B8-49F7-A994-BABE380B60EE}" type="pres">
      <dgm:prSet presAssocID="{125351B1-8A1A-4044-9630-CD6F1264ADA3}" presName="background2" presStyleLbl="node2" presStyleIdx="1" presStyleCnt="5"/>
      <dgm:spPr/>
    </dgm:pt>
    <dgm:pt modelId="{75938AC8-333D-43E5-9DC2-7825ECBE8024}" type="pres">
      <dgm:prSet presAssocID="{125351B1-8A1A-4044-9630-CD6F1264ADA3}" presName="text2" presStyleLbl="fgAcc2" presStyleIdx="1" presStyleCnt="5" custScaleX="192431" custScaleY="188454" custLinFactX="200000" custLinFactY="-7970" custLinFactNeighborX="248027" custLinFactNeighborY="-100000">
        <dgm:presLayoutVars>
          <dgm:chPref val="3"/>
        </dgm:presLayoutVars>
      </dgm:prSet>
      <dgm:spPr/>
      <dgm:t>
        <a:bodyPr/>
        <a:lstStyle/>
        <a:p>
          <a:endParaRPr lang="en-US"/>
        </a:p>
      </dgm:t>
    </dgm:pt>
    <dgm:pt modelId="{B9840C60-A398-47E3-87EA-D03573C474BD}" type="pres">
      <dgm:prSet presAssocID="{125351B1-8A1A-4044-9630-CD6F1264ADA3}" presName="hierChild3" presStyleCnt="0"/>
      <dgm:spPr/>
    </dgm:pt>
    <dgm:pt modelId="{54E7897D-E217-4FEF-88BC-08E0D35CBA30}" type="pres">
      <dgm:prSet presAssocID="{2550D34A-796F-49D5-A1BC-1329C45C9743}" presName="Name10" presStyleLbl="parChTrans1D2" presStyleIdx="2" presStyleCnt="5" custSzX="2275752" custSzY="977710"/>
      <dgm:spPr/>
      <dgm:t>
        <a:bodyPr/>
        <a:lstStyle/>
        <a:p>
          <a:endParaRPr lang="en-US"/>
        </a:p>
      </dgm:t>
    </dgm:pt>
    <dgm:pt modelId="{D13918DE-D72D-4C82-909D-44DC4CA63267}" type="pres">
      <dgm:prSet presAssocID="{A66CEE0F-3D07-42BB-877B-BF3AFE1D971A}" presName="hierRoot2" presStyleCnt="0"/>
      <dgm:spPr/>
    </dgm:pt>
    <dgm:pt modelId="{9C6E915D-5824-4BF5-B2B9-C7BFEB8DB110}" type="pres">
      <dgm:prSet presAssocID="{A66CEE0F-3D07-42BB-877B-BF3AFE1D971A}" presName="composite2" presStyleCnt="0"/>
      <dgm:spPr/>
    </dgm:pt>
    <dgm:pt modelId="{6183133A-84DF-42B3-879A-675F2330FE5C}" type="pres">
      <dgm:prSet presAssocID="{A66CEE0F-3D07-42BB-877B-BF3AFE1D971A}" presName="background2" presStyleLbl="node2" presStyleIdx="2" presStyleCnt="5"/>
      <dgm:spPr/>
    </dgm:pt>
    <dgm:pt modelId="{6B7D88C6-2E06-4785-99BE-DD024D73A33F}" type="pres">
      <dgm:prSet presAssocID="{A66CEE0F-3D07-42BB-877B-BF3AFE1D971A}" presName="text2" presStyleLbl="fgAcc2" presStyleIdx="2" presStyleCnt="5" custScaleX="180580" custScaleY="184856" custLinFactX="-100000" custLinFactY="-36540" custLinFactNeighborX="-130215" custLinFactNeighborY="-100000">
        <dgm:presLayoutVars>
          <dgm:chPref val="3"/>
        </dgm:presLayoutVars>
      </dgm:prSet>
      <dgm:spPr/>
      <dgm:t>
        <a:bodyPr/>
        <a:lstStyle/>
        <a:p>
          <a:endParaRPr lang="en-US"/>
        </a:p>
      </dgm:t>
    </dgm:pt>
    <dgm:pt modelId="{F1E076AD-32EB-45A1-9C07-7BE4EF35B0F1}" type="pres">
      <dgm:prSet presAssocID="{A66CEE0F-3D07-42BB-877B-BF3AFE1D971A}" presName="hierChild3" presStyleCnt="0"/>
      <dgm:spPr/>
    </dgm:pt>
    <dgm:pt modelId="{78804726-3C7B-461C-8C12-54DB724BB6E2}" type="pres">
      <dgm:prSet presAssocID="{7C3DA0E2-3518-4EBC-936D-618E90C1E05D}" presName="Name10" presStyleLbl="parChTrans1D2" presStyleIdx="3" presStyleCnt="5" custSzX="3786751" custSzY="989163"/>
      <dgm:spPr/>
      <dgm:t>
        <a:bodyPr/>
        <a:lstStyle/>
        <a:p>
          <a:endParaRPr lang="en-US"/>
        </a:p>
      </dgm:t>
    </dgm:pt>
    <dgm:pt modelId="{09263A07-DD4A-4514-BF65-449FDFE9E0F8}" type="pres">
      <dgm:prSet presAssocID="{6AE631A4-F1D7-4B72-BA0B-DC19F0C107E5}" presName="hierRoot2" presStyleCnt="0"/>
      <dgm:spPr/>
    </dgm:pt>
    <dgm:pt modelId="{BF1F70D9-6BC7-43AF-A1C4-A95DC83B05AC}" type="pres">
      <dgm:prSet presAssocID="{6AE631A4-F1D7-4B72-BA0B-DC19F0C107E5}" presName="composite2" presStyleCnt="0"/>
      <dgm:spPr/>
    </dgm:pt>
    <dgm:pt modelId="{440089F1-6F55-4F82-A5E0-7F2F552588FF}" type="pres">
      <dgm:prSet presAssocID="{6AE631A4-F1D7-4B72-BA0B-DC19F0C107E5}" presName="background2" presStyleLbl="node2" presStyleIdx="3" presStyleCnt="5"/>
      <dgm:spPr/>
    </dgm:pt>
    <dgm:pt modelId="{7DAF4F60-148F-42A8-9A27-F65BBCD70868}" type="pres">
      <dgm:prSet presAssocID="{6AE631A4-F1D7-4B72-BA0B-DC19F0C107E5}" presName="text2" presStyleLbl="fgAcc2" presStyleIdx="3" presStyleCnt="5" custScaleX="209331" custScaleY="182580" custLinFactX="100000" custLinFactY="-7785" custLinFactNeighborX="151127" custLinFactNeighborY="-100000">
        <dgm:presLayoutVars>
          <dgm:chPref val="3"/>
        </dgm:presLayoutVars>
      </dgm:prSet>
      <dgm:spPr/>
      <dgm:t>
        <a:bodyPr/>
        <a:lstStyle/>
        <a:p>
          <a:endParaRPr lang="en-US"/>
        </a:p>
      </dgm:t>
    </dgm:pt>
    <dgm:pt modelId="{5A7A17B1-1FCD-4408-B834-B58C40A3BD4D}" type="pres">
      <dgm:prSet presAssocID="{6AE631A4-F1D7-4B72-BA0B-DC19F0C107E5}" presName="hierChild3" presStyleCnt="0"/>
      <dgm:spPr/>
    </dgm:pt>
    <dgm:pt modelId="{D00C2BE4-6109-4B34-8A24-02A728C1161A}" type="pres">
      <dgm:prSet presAssocID="{CB96E133-1C89-46FF-80CB-69F40B887B36}" presName="Name10" presStyleLbl="parChTrans1D2" presStyleIdx="4" presStyleCnt="5" custSzX="4003276" custSzY="990236"/>
      <dgm:spPr/>
      <dgm:t>
        <a:bodyPr/>
        <a:lstStyle/>
        <a:p>
          <a:endParaRPr lang="en-US"/>
        </a:p>
      </dgm:t>
    </dgm:pt>
    <dgm:pt modelId="{81F69E59-B709-4C3B-B4E3-2F3C758B94DB}" type="pres">
      <dgm:prSet presAssocID="{9AD4FB90-AD49-4AC9-BE87-A29210DEE136}" presName="hierRoot2" presStyleCnt="0"/>
      <dgm:spPr/>
    </dgm:pt>
    <dgm:pt modelId="{30D7158A-C28F-4CDF-AD4D-A2574712C425}" type="pres">
      <dgm:prSet presAssocID="{9AD4FB90-AD49-4AC9-BE87-A29210DEE136}" presName="composite2" presStyleCnt="0"/>
      <dgm:spPr/>
    </dgm:pt>
    <dgm:pt modelId="{314FEF68-1709-489B-BF44-EE448D759D05}" type="pres">
      <dgm:prSet presAssocID="{9AD4FB90-AD49-4AC9-BE87-A29210DEE136}" presName="background2" presStyleLbl="node2" presStyleIdx="4" presStyleCnt="5"/>
      <dgm:spPr/>
    </dgm:pt>
    <dgm:pt modelId="{6157130C-CC1E-4B00-A7C7-4A77739C0206}" type="pres">
      <dgm:prSet presAssocID="{9AD4FB90-AD49-4AC9-BE87-A29210DEE136}" presName="text2" presStyleLbl="fgAcc2" presStyleIdx="4" presStyleCnt="5" custScaleX="229774" custScaleY="207314" custLinFactX="-500000" custLinFactY="-22985" custLinFactNeighborX="-513883" custLinFactNeighborY="-100000">
        <dgm:presLayoutVars>
          <dgm:chPref val="3"/>
        </dgm:presLayoutVars>
      </dgm:prSet>
      <dgm:spPr/>
      <dgm:t>
        <a:bodyPr/>
        <a:lstStyle/>
        <a:p>
          <a:endParaRPr lang="en-US"/>
        </a:p>
      </dgm:t>
    </dgm:pt>
    <dgm:pt modelId="{1706DFC9-984C-4CD2-90C9-15B9A59C89DD}" type="pres">
      <dgm:prSet presAssocID="{9AD4FB90-AD49-4AC9-BE87-A29210DEE136}" presName="hierChild3" presStyleCnt="0"/>
      <dgm:spPr/>
    </dgm:pt>
  </dgm:ptLst>
  <dgm:cxnLst>
    <dgm:cxn modelId="{6C8855B0-B0AB-40A6-B6D3-02AD74D2041E}" type="presOf" srcId="{25AB9F58-8F72-4836-A94B-F4F1F54F35F9}" destId="{0A18EE62-7CC9-450B-BF86-073A99C562A8}" srcOrd="0" destOrd="0" presId="urn:microsoft.com/office/officeart/2005/8/layout/hierarchy1"/>
    <dgm:cxn modelId="{D4551A55-9033-4385-84BC-EF49275CF620}" type="presOf" srcId="{2550D34A-796F-49D5-A1BC-1329C45C9743}" destId="{54E7897D-E217-4FEF-88BC-08E0D35CBA30}" srcOrd="0" destOrd="0" presId="urn:microsoft.com/office/officeart/2005/8/layout/hierarchy1"/>
    <dgm:cxn modelId="{14C4D900-4AC8-4680-B6F1-4419B978E027}" srcId="{39352BB4-4AA7-4EAE-BD4B-9CE9BE17D27F}" destId="{A66CEE0F-3D07-42BB-877B-BF3AFE1D971A}" srcOrd="2" destOrd="0" parTransId="{2550D34A-796F-49D5-A1BC-1329C45C9743}" sibTransId="{87CFB0D6-8F0C-43EC-89F1-44B699D92D79}"/>
    <dgm:cxn modelId="{2B10827E-B62C-4717-90EE-35109BAA5B3D}" srcId="{39352BB4-4AA7-4EAE-BD4B-9CE9BE17D27F}" destId="{9AD4FB90-AD49-4AC9-BE87-A29210DEE136}" srcOrd="4" destOrd="0" parTransId="{CB96E133-1C89-46FF-80CB-69F40B887B36}" sibTransId="{74DD17CB-0C61-4EEB-945F-C2E5D8753D3E}"/>
    <dgm:cxn modelId="{ACE31C49-F30F-462A-AE9C-06D7A0FDE288}" type="presOf" srcId="{39352BB4-4AA7-4EAE-BD4B-9CE9BE17D27F}" destId="{87B5326B-57AB-4127-A1EF-CFEF63980617}" srcOrd="0" destOrd="0" presId="urn:microsoft.com/office/officeart/2005/8/layout/hierarchy1"/>
    <dgm:cxn modelId="{E2402472-FC08-48E3-A31D-25B0A7CBBC85}" type="presOf" srcId="{9AD4FB90-AD49-4AC9-BE87-A29210DEE136}" destId="{6157130C-CC1E-4B00-A7C7-4A77739C0206}" srcOrd="0" destOrd="0" presId="urn:microsoft.com/office/officeart/2005/8/layout/hierarchy1"/>
    <dgm:cxn modelId="{A9D5334C-153C-4DDC-8297-A437BA556C6A}" type="presOf" srcId="{6AE631A4-F1D7-4B72-BA0B-DC19F0C107E5}" destId="{7DAF4F60-148F-42A8-9A27-F65BBCD70868}" srcOrd="0" destOrd="0" presId="urn:microsoft.com/office/officeart/2005/8/layout/hierarchy1"/>
    <dgm:cxn modelId="{63108E98-BB92-41EE-9124-E0F4CD10135B}" type="presOf" srcId="{2EBDB9A7-8631-4595-ACC1-2DA82412D03F}" destId="{B8A512B8-C4ED-4BC5-A5FC-0BE84CB62B8C}" srcOrd="0" destOrd="0" presId="urn:microsoft.com/office/officeart/2005/8/layout/hierarchy1"/>
    <dgm:cxn modelId="{79D49300-8887-4C65-81FD-07E25BA7CB87}" type="presOf" srcId="{A66CEE0F-3D07-42BB-877B-BF3AFE1D971A}" destId="{6B7D88C6-2E06-4785-99BE-DD024D73A33F}" srcOrd="0" destOrd="0" presId="urn:microsoft.com/office/officeart/2005/8/layout/hierarchy1"/>
    <dgm:cxn modelId="{31B93BDC-A4F7-44CC-8F49-B33FFFF233DF}" type="presOf" srcId="{125351B1-8A1A-4044-9630-CD6F1264ADA3}" destId="{75938AC8-333D-43E5-9DC2-7825ECBE8024}" srcOrd="0" destOrd="0" presId="urn:microsoft.com/office/officeart/2005/8/layout/hierarchy1"/>
    <dgm:cxn modelId="{07965D0B-60BA-4AA7-BEBB-8F9C2AD2CF38}" srcId="{25AB9F58-8F72-4836-A94B-F4F1F54F35F9}" destId="{39352BB4-4AA7-4EAE-BD4B-9CE9BE17D27F}" srcOrd="0" destOrd="0" parTransId="{81246A8D-3EA9-4AF6-9D39-D9B5D3B8C67C}" sibTransId="{107D480F-F6E6-474E-85CF-F5AA4692D7F5}"/>
    <dgm:cxn modelId="{653974B1-9B9D-4C74-A8F7-5C0F7BB0BBC0}" srcId="{39352BB4-4AA7-4EAE-BD4B-9CE9BE17D27F}" destId="{125351B1-8A1A-4044-9630-CD6F1264ADA3}" srcOrd="1" destOrd="0" parTransId="{2D2716DC-EEA1-4007-A9DE-C945F4EA7276}" sibTransId="{18D0BA90-37CE-46B8-8811-05E0FC71D09C}"/>
    <dgm:cxn modelId="{C1E40A33-D9BC-438D-8F35-CBBEF5DA95F5}" srcId="{39352BB4-4AA7-4EAE-BD4B-9CE9BE17D27F}" destId="{7C1775DE-5D2F-4B4A-A138-EDE2FC931C04}" srcOrd="0" destOrd="0" parTransId="{2EBDB9A7-8631-4595-ACC1-2DA82412D03F}" sibTransId="{AB566999-95EA-4DEA-92D1-C57780304DFD}"/>
    <dgm:cxn modelId="{75F46C29-2C4E-4173-AF61-D5745508701D}" type="presOf" srcId="{7C3DA0E2-3518-4EBC-936D-618E90C1E05D}" destId="{78804726-3C7B-461C-8C12-54DB724BB6E2}" srcOrd="0" destOrd="0" presId="urn:microsoft.com/office/officeart/2005/8/layout/hierarchy1"/>
    <dgm:cxn modelId="{A2BB4F4E-D645-458D-B090-4C9FE80127D8}" type="presOf" srcId="{CB96E133-1C89-46FF-80CB-69F40B887B36}" destId="{D00C2BE4-6109-4B34-8A24-02A728C1161A}" srcOrd="0" destOrd="0" presId="urn:microsoft.com/office/officeart/2005/8/layout/hierarchy1"/>
    <dgm:cxn modelId="{69A85602-E7E8-41C5-83D6-6E16B99FFA7F}" type="presOf" srcId="{7C1775DE-5D2F-4B4A-A138-EDE2FC931C04}" destId="{FA918A27-BF5A-4058-B5B6-0974613E8504}" srcOrd="0" destOrd="0" presId="urn:microsoft.com/office/officeart/2005/8/layout/hierarchy1"/>
    <dgm:cxn modelId="{4ED19005-023D-46FC-9BA3-F3FA1665224C}" type="presOf" srcId="{2D2716DC-EEA1-4007-A9DE-C945F4EA7276}" destId="{CB66131A-34F2-4892-ABF9-EE9B85E3299E}" srcOrd="0" destOrd="0" presId="urn:microsoft.com/office/officeart/2005/8/layout/hierarchy1"/>
    <dgm:cxn modelId="{11219E5F-2F93-460D-AE1D-F18184D6FC6F}" srcId="{39352BB4-4AA7-4EAE-BD4B-9CE9BE17D27F}" destId="{6AE631A4-F1D7-4B72-BA0B-DC19F0C107E5}" srcOrd="3" destOrd="0" parTransId="{7C3DA0E2-3518-4EBC-936D-618E90C1E05D}" sibTransId="{A9BB895C-B230-46CF-8867-3E73D0308980}"/>
    <dgm:cxn modelId="{922EE34E-B977-4D7C-9612-A484A656AA2F}" type="presParOf" srcId="{0A18EE62-7CC9-450B-BF86-073A99C562A8}" destId="{E7F93EB1-1C0B-4270-BBD6-122465F853B8}" srcOrd="0" destOrd="0" presId="urn:microsoft.com/office/officeart/2005/8/layout/hierarchy1"/>
    <dgm:cxn modelId="{BBA76ADA-ED3D-4518-852D-5E5BA520E936}" type="presParOf" srcId="{E7F93EB1-1C0B-4270-BBD6-122465F853B8}" destId="{9A745BAB-DEAD-4D36-9B80-1D51B6178C88}" srcOrd="0" destOrd="0" presId="urn:microsoft.com/office/officeart/2005/8/layout/hierarchy1"/>
    <dgm:cxn modelId="{029735C6-388A-442E-A4C8-BF5E5D2C96F3}" type="presParOf" srcId="{9A745BAB-DEAD-4D36-9B80-1D51B6178C88}" destId="{C37FD1C0-CF2A-4383-B468-CDCC9EC339B3}" srcOrd="0" destOrd="0" presId="urn:microsoft.com/office/officeart/2005/8/layout/hierarchy1"/>
    <dgm:cxn modelId="{444AE939-E3B3-4906-904F-F4B33B2DEC6F}" type="presParOf" srcId="{9A745BAB-DEAD-4D36-9B80-1D51B6178C88}" destId="{87B5326B-57AB-4127-A1EF-CFEF63980617}" srcOrd="1" destOrd="0" presId="urn:microsoft.com/office/officeart/2005/8/layout/hierarchy1"/>
    <dgm:cxn modelId="{8D36E258-E3B5-4ECB-B325-F9394DE507B1}" type="presParOf" srcId="{E7F93EB1-1C0B-4270-BBD6-122465F853B8}" destId="{E59ACDE9-C9A6-40F8-B290-4DBF22579BAC}" srcOrd="1" destOrd="0" presId="urn:microsoft.com/office/officeart/2005/8/layout/hierarchy1"/>
    <dgm:cxn modelId="{3D9E9B59-8544-49F1-89AE-22C4DF69648E}" type="presParOf" srcId="{E59ACDE9-C9A6-40F8-B290-4DBF22579BAC}" destId="{B8A512B8-C4ED-4BC5-A5FC-0BE84CB62B8C}" srcOrd="0" destOrd="0" presId="urn:microsoft.com/office/officeart/2005/8/layout/hierarchy1"/>
    <dgm:cxn modelId="{4E7F787D-5BF1-473C-83D5-C7F40CD2C9D6}" type="presParOf" srcId="{E59ACDE9-C9A6-40F8-B290-4DBF22579BAC}" destId="{523C577E-FF44-4476-A0D2-06F9EE521598}" srcOrd="1" destOrd="0" presId="urn:microsoft.com/office/officeart/2005/8/layout/hierarchy1"/>
    <dgm:cxn modelId="{E430FC71-322F-4D40-9C2B-F870F331A982}" type="presParOf" srcId="{523C577E-FF44-4476-A0D2-06F9EE521598}" destId="{86CE1F06-D5C5-4582-970A-E43AC1FE63DB}" srcOrd="0" destOrd="0" presId="urn:microsoft.com/office/officeart/2005/8/layout/hierarchy1"/>
    <dgm:cxn modelId="{425294AA-A6DD-4429-AEA0-5D5DADA80D5F}" type="presParOf" srcId="{86CE1F06-D5C5-4582-970A-E43AC1FE63DB}" destId="{92929E99-89CA-4E2F-80DB-EAD268F78E5B}" srcOrd="0" destOrd="0" presId="urn:microsoft.com/office/officeart/2005/8/layout/hierarchy1"/>
    <dgm:cxn modelId="{CE500997-468B-4AEC-A2F5-27E0D511B744}" type="presParOf" srcId="{86CE1F06-D5C5-4582-970A-E43AC1FE63DB}" destId="{FA918A27-BF5A-4058-B5B6-0974613E8504}" srcOrd="1" destOrd="0" presId="urn:microsoft.com/office/officeart/2005/8/layout/hierarchy1"/>
    <dgm:cxn modelId="{B1714B2E-2149-4BED-89AA-90B7ECFBF5EA}" type="presParOf" srcId="{523C577E-FF44-4476-A0D2-06F9EE521598}" destId="{186B5B8C-4575-4E0D-A070-ACD678E1CB2F}" srcOrd="1" destOrd="0" presId="urn:microsoft.com/office/officeart/2005/8/layout/hierarchy1"/>
    <dgm:cxn modelId="{5BBA0B9A-8FDA-48B7-AE79-6B59663B063C}" type="presParOf" srcId="{E59ACDE9-C9A6-40F8-B290-4DBF22579BAC}" destId="{CB66131A-34F2-4892-ABF9-EE9B85E3299E}" srcOrd="2" destOrd="0" presId="urn:microsoft.com/office/officeart/2005/8/layout/hierarchy1"/>
    <dgm:cxn modelId="{59CBA523-DC03-4C7B-ACBE-257E887D6A1D}" type="presParOf" srcId="{E59ACDE9-C9A6-40F8-B290-4DBF22579BAC}" destId="{53F7C3FA-16E8-4828-877E-ECB1BCD9D427}" srcOrd="3" destOrd="0" presId="urn:microsoft.com/office/officeart/2005/8/layout/hierarchy1"/>
    <dgm:cxn modelId="{1244E05C-347B-4A2A-B9C5-375F6F2B02E4}" type="presParOf" srcId="{53F7C3FA-16E8-4828-877E-ECB1BCD9D427}" destId="{A958DC44-D5DA-4F12-9938-7AFD23E64DE4}" srcOrd="0" destOrd="0" presId="urn:microsoft.com/office/officeart/2005/8/layout/hierarchy1"/>
    <dgm:cxn modelId="{EFDD5A8A-939F-4F1B-A305-0B546154744F}" type="presParOf" srcId="{A958DC44-D5DA-4F12-9938-7AFD23E64DE4}" destId="{5BE465AE-52B8-49F7-A994-BABE380B60EE}" srcOrd="0" destOrd="0" presId="urn:microsoft.com/office/officeart/2005/8/layout/hierarchy1"/>
    <dgm:cxn modelId="{B88FD125-1AD7-498B-A912-6E4D2F68B1CD}" type="presParOf" srcId="{A958DC44-D5DA-4F12-9938-7AFD23E64DE4}" destId="{75938AC8-333D-43E5-9DC2-7825ECBE8024}" srcOrd="1" destOrd="0" presId="urn:microsoft.com/office/officeart/2005/8/layout/hierarchy1"/>
    <dgm:cxn modelId="{FC7589DE-4991-4CB5-820F-37191C43121D}" type="presParOf" srcId="{53F7C3FA-16E8-4828-877E-ECB1BCD9D427}" destId="{B9840C60-A398-47E3-87EA-D03573C474BD}" srcOrd="1" destOrd="0" presId="urn:microsoft.com/office/officeart/2005/8/layout/hierarchy1"/>
    <dgm:cxn modelId="{327ED1D0-82BD-49C4-869A-A8D18C915AD9}" type="presParOf" srcId="{E59ACDE9-C9A6-40F8-B290-4DBF22579BAC}" destId="{54E7897D-E217-4FEF-88BC-08E0D35CBA30}" srcOrd="4" destOrd="0" presId="urn:microsoft.com/office/officeart/2005/8/layout/hierarchy1"/>
    <dgm:cxn modelId="{2DF70A00-B815-4975-905C-9F5030CBE67E}" type="presParOf" srcId="{E59ACDE9-C9A6-40F8-B290-4DBF22579BAC}" destId="{D13918DE-D72D-4C82-909D-44DC4CA63267}" srcOrd="5" destOrd="0" presId="urn:microsoft.com/office/officeart/2005/8/layout/hierarchy1"/>
    <dgm:cxn modelId="{3FDDF9FB-CD85-4D57-8366-B49C53C98E74}" type="presParOf" srcId="{D13918DE-D72D-4C82-909D-44DC4CA63267}" destId="{9C6E915D-5824-4BF5-B2B9-C7BFEB8DB110}" srcOrd="0" destOrd="0" presId="urn:microsoft.com/office/officeart/2005/8/layout/hierarchy1"/>
    <dgm:cxn modelId="{7BB3ABA8-5102-4D95-9E5E-C8D482147513}" type="presParOf" srcId="{9C6E915D-5824-4BF5-B2B9-C7BFEB8DB110}" destId="{6183133A-84DF-42B3-879A-675F2330FE5C}" srcOrd="0" destOrd="0" presId="urn:microsoft.com/office/officeart/2005/8/layout/hierarchy1"/>
    <dgm:cxn modelId="{53C179D4-2C1C-4E50-8D53-14F8E1C1D012}" type="presParOf" srcId="{9C6E915D-5824-4BF5-B2B9-C7BFEB8DB110}" destId="{6B7D88C6-2E06-4785-99BE-DD024D73A33F}" srcOrd="1" destOrd="0" presId="urn:microsoft.com/office/officeart/2005/8/layout/hierarchy1"/>
    <dgm:cxn modelId="{9E8B5C53-F1AB-4DFA-AC9C-F0A8014B5CD9}" type="presParOf" srcId="{D13918DE-D72D-4C82-909D-44DC4CA63267}" destId="{F1E076AD-32EB-45A1-9C07-7BE4EF35B0F1}" srcOrd="1" destOrd="0" presId="urn:microsoft.com/office/officeart/2005/8/layout/hierarchy1"/>
    <dgm:cxn modelId="{7F9C37AC-EDF8-4D6C-ABF0-1D6836BB3CA9}" type="presParOf" srcId="{E59ACDE9-C9A6-40F8-B290-4DBF22579BAC}" destId="{78804726-3C7B-461C-8C12-54DB724BB6E2}" srcOrd="6" destOrd="0" presId="urn:microsoft.com/office/officeart/2005/8/layout/hierarchy1"/>
    <dgm:cxn modelId="{84DEAD05-AF0A-4636-99F7-C31B1BE2E5B6}" type="presParOf" srcId="{E59ACDE9-C9A6-40F8-B290-4DBF22579BAC}" destId="{09263A07-DD4A-4514-BF65-449FDFE9E0F8}" srcOrd="7" destOrd="0" presId="urn:microsoft.com/office/officeart/2005/8/layout/hierarchy1"/>
    <dgm:cxn modelId="{36E7C424-578B-4971-9440-A917E19CE38E}" type="presParOf" srcId="{09263A07-DD4A-4514-BF65-449FDFE9E0F8}" destId="{BF1F70D9-6BC7-43AF-A1C4-A95DC83B05AC}" srcOrd="0" destOrd="0" presId="urn:microsoft.com/office/officeart/2005/8/layout/hierarchy1"/>
    <dgm:cxn modelId="{BFDAD230-F664-41C3-AFB4-F69EAE2B955A}" type="presParOf" srcId="{BF1F70D9-6BC7-43AF-A1C4-A95DC83B05AC}" destId="{440089F1-6F55-4F82-A5E0-7F2F552588FF}" srcOrd="0" destOrd="0" presId="urn:microsoft.com/office/officeart/2005/8/layout/hierarchy1"/>
    <dgm:cxn modelId="{91F75661-9314-413D-BC38-99A3F23B9ED8}" type="presParOf" srcId="{BF1F70D9-6BC7-43AF-A1C4-A95DC83B05AC}" destId="{7DAF4F60-148F-42A8-9A27-F65BBCD70868}" srcOrd="1" destOrd="0" presId="urn:microsoft.com/office/officeart/2005/8/layout/hierarchy1"/>
    <dgm:cxn modelId="{109CA593-0E32-43D2-B290-9BCB423DA102}" type="presParOf" srcId="{09263A07-DD4A-4514-BF65-449FDFE9E0F8}" destId="{5A7A17B1-1FCD-4408-B834-B58C40A3BD4D}" srcOrd="1" destOrd="0" presId="urn:microsoft.com/office/officeart/2005/8/layout/hierarchy1"/>
    <dgm:cxn modelId="{7F3CFBAB-39A0-47F3-A819-BDDBECC6782D}" type="presParOf" srcId="{E59ACDE9-C9A6-40F8-B290-4DBF22579BAC}" destId="{D00C2BE4-6109-4B34-8A24-02A728C1161A}" srcOrd="8" destOrd="0" presId="urn:microsoft.com/office/officeart/2005/8/layout/hierarchy1"/>
    <dgm:cxn modelId="{9DD43101-6E94-4D7F-AAFC-443D31C0DB6C}" type="presParOf" srcId="{E59ACDE9-C9A6-40F8-B290-4DBF22579BAC}" destId="{81F69E59-B709-4C3B-B4E3-2F3C758B94DB}" srcOrd="9" destOrd="0" presId="urn:microsoft.com/office/officeart/2005/8/layout/hierarchy1"/>
    <dgm:cxn modelId="{8857D18C-9C83-4034-A0CA-41A6D2DE74FF}" type="presParOf" srcId="{81F69E59-B709-4C3B-B4E3-2F3C758B94DB}" destId="{30D7158A-C28F-4CDF-AD4D-A2574712C425}" srcOrd="0" destOrd="0" presId="urn:microsoft.com/office/officeart/2005/8/layout/hierarchy1"/>
    <dgm:cxn modelId="{50362446-B9E1-4DAC-9799-02AB83F07C82}" type="presParOf" srcId="{30D7158A-C28F-4CDF-AD4D-A2574712C425}" destId="{314FEF68-1709-489B-BF44-EE448D759D05}" srcOrd="0" destOrd="0" presId="urn:microsoft.com/office/officeart/2005/8/layout/hierarchy1"/>
    <dgm:cxn modelId="{2F39A446-8521-43B1-A2D6-6AC352208A67}" type="presParOf" srcId="{30D7158A-C28F-4CDF-AD4D-A2574712C425}" destId="{6157130C-CC1E-4B00-A7C7-4A77739C0206}" srcOrd="1" destOrd="0" presId="urn:microsoft.com/office/officeart/2005/8/layout/hierarchy1"/>
    <dgm:cxn modelId="{4DD75611-1377-4FD3-8998-7EC5C4BCD4C3}" type="presParOf" srcId="{81F69E59-B709-4C3B-B4E3-2F3C758B94DB}" destId="{1706DFC9-984C-4CD2-90C9-15B9A59C89DD}" srcOrd="1" destOrd="0" presId="urn:microsoft.com/office/officeart/2005/8/layout/hierarchy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782BBE-E648-439E-91A2-249EE335EF0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9FF6F1E-FC71-4E1A-A845-46761AFDD0C7}">
      <dgm:prSet phldrT="[Text]"/>
      <dgm:spPr/>
      <dgm:t>
        <a:bodyPr/>
        <a:lstStyle/>
        <a:p>
          <a:r>
            <a:rPr lang="ar-SA" dirty="0" smtClean="0">
              <a:solidFill>
                <a:srgbClr val="FF0000"/>
              </a:solidFill>
            </a:rPr>
            <a:t>أحكامها</a:t>
          </a:r>
          <a:endParaRPr lang="en-US" dirty="0" smtClean="0">
            <a:solidFill>
              <a:srgbClr val="FF0000"/>
            </a:solidFill>
          </a:endParaRPr>
        </a:p>
        <a:p>
          <a:r>
            <a:rPr lang="en-US" dirty="0" smtClean="0">
              <a:solidFill>
                <a:srgbClr val="FF0000"/>
              </a:solidFill>
            </a:rPr>
            <a:t>Rules</a:t>
          </a:r>
          <a:endParaRPr lang="en-US" dirty="0">
            <a:solidFill>
              <a:srgbClr val="FF0000"/>
            </a:solidFill>
          </a:endParaRPr>
        </a:p>
      </dgm:t>
    </dgm:pt>
    <dgm:pt modelId="{EF945B62-5894-4D75-A8C1-5ACCCC1AA1B9}" type="parTrans" cxnId="{A7E33927-D85C-48CB-9A97-6073EC20F538}">
      <dgm:prSet/>
      <dgm:spPr/>
      <dgm:t>
        <a:bodyPr/>
        <a:lstStyle/>
        <a:p>
          <a:endParaRPr lang="en-US"/>
        </a:p>
      </dgm:t>
    </dgm:pt>
    <dgm:pt modelId="{57CAA392-6262-41F9-BC86-15EF73EA0C0E}" type="sibTrans" cxnId="{A7E33927-D85C-48CB-9A97-6073EC20F538}">
      <dgm:prSet/>
      <dgm:spPr/>
      <dgm:t>
        <a:bodyPr/>
        <a:lstStyle/>
        <a:p>
          <a:endParaRPr lang="en-US"/>
        </a:p>
      </dgm:t>
    </dgm:pt>
    <dgm:pt modelId="{A87F4714-35E8-49E7-AB96-CE7AF453CCF0}">
      <dgm:prSet phldrT="[Text]"/>
      <dgm:spPr/>
      <dgm:t>
        <a:bodyPr/>
        <a:lstStyle/>
        <a:p>
          <a:r>
            <a:rPr lang="ar-SA" dirty="0" smtClean="0"/>
            <a:t>إظهار</a:t>
          </a:r>
          <a:endParaRPr lang="en-US" dirty="0" smtClean="0"/>
        </a:p>
        <a:p>
          <a:r>
            <a:rPr lang="en-US" dirty="0" err="1" smtClean="0"/>
            <a:t>Izhar</a:t>
          </a:r>
          <a:endParaRPr lang="en-US" dirty="0"/>
        </a:p>
      </dgm:t>
    </dgm:pt>
    <dgm:pt modelId="{F3BED24F-1D14-4FF3-8304-439920077E23}" type="parTrans" cxnId="{E964D32E-54D4-4AB1-9A55-3C900CF581C7}">
      <dgm:prSet/>
      <dgm:spPr/>
      <dgm:t>
        <a:bodyPr/>
        <a:lstStyle/>
        <a:p>
          <a:endParaRPr lang="en-US" dirty="0"/>
        </a:p>
      </dgm:t>
    </dgm:pt>
    <dgm:pt modelId="{C8ED61BF-6EA9-4482-AA59-E8A0AB6DFA6B}" type="sibTrans" cxnId="{E964D32E-54D4-4AB1-9A55-3C900CF581C7}">
      <dgm:prSet/>
      <dgm:spPr/>
      <dgm:t>
        <a:bodyPr/>
        <a:lstStyle/>
        <a:p>
          <a:endParaRPr lang="en-US"/>
        </a:p>
      </dgm:t>
    </dgm:pt>
    <dgm:pt modelId="{8266A6BD-9D7D-4DCF-8BCB-AAA521E652BF}">
      <dgm:prSet phldrT="[Text]"/>
      <dgm:spPr/>
      <dgm:t>
        <a:bodyPr/>
        <a:lstStyle/>
        <a:p>
          <a:r>
            <a:rPr lang="ar-SA" dirty="0" smtClean="0"/>
            <a:t>إدغام</a:t>
          </a:r>
          <a:endParaRPr lang="en-US" dirty="0" smtClean="0"/>
        </a:p>
        <a:p>
          <a:r>
            <a:rPr lang="en-US" dirty="0" err="1" smtClean="0"/>
            <a:t>Idgham</a:t>
          </a:r>
          <a:r>
            <a:rPr lang="en-US" dirty="0" smtClean="0"/>
            <a:t> </a:t>
          </a:r>
          <a:endParaRPr lang="en-US" dirty="0"/>
        </a:p>
      </dgm:t>
    </dgm:pt>
    <dgm:pt modelId="{D967C8A3-43BC-466C-9DF3-003E6BE0855E}" type="parTrans" cxnId="{142FC0B6-9186-41C1-BCF8-FBE6418B44F5}">
      <dgm:prSet/>
      <dgm:spPr/>
      <dgm:t>
        <a:bodyPr/>
        <a:lstStyle/>
        <a:p>
          <a:endParaRPr lang="en-US" dirty="0"/>
        </a:p>
      </dgm:t>
    </dgm:pt>
    <dgm:pt modelId="{B197DEFB-BEEC-44F0-8B3C-42598423D0B2}" type="sibTrans" cxnId="{142FC0B6-9186-41C1-BCF8-FBE6418B44F5}">
      <dgm:prSet/>
      <dgm:spPr/>
      <dgm:t>
        <a:bodyPr/>
        <a:lstStyle/>
        <a:p>
          <a:endParaRPr lang="en-US"/>
        </a:p>
      </dgm:t>
    </dgm:pt>
    <dgm:pt modelId="{2778FADB-029E-42FC-BD47-CE829199CBBA}" type="pres">
      <dgm:prSet presAssocID="{1C782BBE-E648-439E-91A2-249EE335EF01}" presName="hierChild1" presStyleCnt="0">
        <dgm:presLayoutVars>
          <dgm:chPref val="1"/>
          <dgm:dir/>
          <dgm:animOne val="branch"/>
          <dgm:animLvl val="lvl"/>
          <dgm:resizeHandles/>
        </dgm:presLayoutVars>
      </dgm:prSet>
      <dgm:spPr/>
      <dgm:t>
        <a:bodyPr/>
        <a:lstStyle/>
        <a:p>
          <a:endParaRPr lang="en-US"/>
        </a:p>
      </dgm:t>
    </dgm:pt>
    <dgm:pt modelId="{53F64B5B-4E43-4480-BDDE-A88EC79F8F17}" type="pres">
      <dgm:prSet presAssocID="{89FF6F1E-FC71-4E1A-A845-46761AFDD0C7}" presName="hierRoot1" presStyleCnt="0"/>
      <dgm:spPr/>
    </dgm:pt>
    <dgm:pt modelId="{EF950685-7063-4904-B1B8-5A970133EE11}" type="pres">
      <dgm:prSet presAssocID="{89FF6F1E-FC71-4E1A-A845-46761AFDD0C7}" presName="composite" presStyleCnt="0"/>
      <dgm:spPr/>
    </dgm:pt>
    <dgm:pt modelId="{99836F08-1FA0-4283-96D2-2A75A1489A3D}" type="pres">
      <dgm:prSet presAssocID="{89FF6F1E-FC71-4E1A-A845-46761AFDD0C7}" presName="background" presStyleLbl="node0" presStyleIdx="0" presStyleCnt="1"/>
      <dgm:spPr/>
    </dgm:pt>
    <dgm:pt modelId="{08A18E8E-A02E-4109-9885-0C4A1EFC9BAE}" type="pres">
      <dgm:prSet presAssocID="{89FF6F1E-FC71-4E1A-A845-46761AFDD0C7}" presName="text" presStyleLbl="fgAcc0" presStyleIdx="0" presStyleCnt="1">
        <dgm:presLayoutVars>
          <dgm:chPref val="3"/>
        </dgm:presLayoutVars>
      </dgm:prSet>
      <dgm:spPr/>
      <dgm:t>
        <a:bodyPr/>
        <a:lstStyle/>
        <a:p>
          <a:endParaRPr lang="en-US"/>
        </a:p>
      </dgm:t>
    </dgm:pt>
    <dgm:pt modelId="{B3826196-9EA8-47DB-A40C-1A05049C1256}" type="pres">
      <dgm:prSet presAssocID="{89FF6F1E-FC71-4E1A-A845-46761AFDD0C7}" presName="hierChild2" presStyleCnt="0"/>
      <dgm:spPr/>
    </dgm:pt>
    <dgm:pt modelId="{5F1BE6AC-CF9D-4F87-B99A-DF700CD563BC}" type="pres">
      <dgm:prSet presAssocID="{F3BED24F-1D14-4FF3-8304-439920077E23}" presName="Name10" presStyleLbl="parChTrans1D2" presStyleIdx="0" presStyleCnt="2"/>
      <dgm:spPr/>
      <dgm:t>
        <a:bodyPr/>
        <a:lstStyle/>
        <a:p>
          <a:endParaRPr lang="en-US"/>
        </a:p>
      </dgm:t>
    </dgm:pt>
    <dgm:pt modelId="{3AE11B49-DA98-449E-B5DA-54E22D57D7A2}" type="pres">
      <dgm:prSet presAssocID="{A87F4714-35E8-49E7-AB96-CE7AF453CCF0}" presName="hierRoot2" presStyleCnt="0"/>
      <dgm:spPr/>
    </dgm:pt>
    <dgm:pt modelId="{0E0BFED0-6C76-44EB-BF63-8DC498A75B79}" type="pres">
      <dgm:prSet presAssocID="{A87F4714-35E8-49E7-AB96-CE7AF453CCF0}" presName="composite2" presStyleCnt="0"/>
      <dgm:spPr/>
    </dgm:pt>
    <dgm:pt modelId="{6E376AB9-2B08-4304-AD4F-B32EEFEE23BA}" type="pres">
      <dgm:prSet presAssocID="{A87F4714-35E8-49E7-AB96-CE7AF453CCF0}" presName="background2" presStyleLbl="node2" presStyleIdx="0" presStyleCnt="2"/>
      <dgm:spPr/>
    </dgm:pt>
    <dgm:pt modelId="{79E63050-DD85-4D86-A950-27DE693DF13C}" type="pres">
      <dgm:prSet presAssocID="{A87F4714-35E8-49E7-AB96-CE7AF453CCF0}" presName="text2" presStyleLbl="fgAcc2" presStyleIdx="0" presStyleCnt="2">
        <dgm:presLayoutVars>
          <dgm:chPref val="3"/>
        </dgm:presLayoutVars>
      </dgm:prSet>
      <dgm:spPr/>
      <dgm:t>
        <a:bodyPr/>
        <a:lstStyle/>
        <a:p>
          <a:endParaRPr lang="en-US"/>
        </a:p>
      </dgm:t>
    </dgm:pt>
    <dgm:pt modelId="{85D96EB7-BA6B-4AFA-923B-0D1E54AA425D}" type="pres">
      <dgm:prSet presAssocID="{A87F4714-35E8-49E7-AB96-CE7AF453CCF0}" presName="hierChild3" presStyleCnt="0"/>
      <dgm:spPr/>
    </dgm:pt>
    <dgm:pt modelId="{78FF3D8D-C81B-4820-BBDC-12044459F9EF}" type="pres">
      <dgm:prSet presAssocID="{D967C8A3-43BC-466C-9DF3-003E6BE0855E}" presName="Name10" presStyleLbl="parChTrans1D2" presStyleIdx="1" presStyleCnt="2"/>
      <dgm:spPr/>
      <dgm:t>
        <a:bodyPr/>
        <a:lstStyle/>
        <a:p>
          <a:endParaRPr lang="en-US"/>
        </a:p>
      </dgm:t>
    </dgm:pt>
    <dgm:pt modelId="{B957F0F7-FE6D-4712-B20F-B462292C0204}" type="pres">
      <dgm:prSet presAssocID="{8266A6BD-9D7D-4DCF-8BCB-AAA521E652BF}" presName="hierRoot2" presStyleCnt="0"/>
      <dgm:spPr/>
    </dgm:pt>
    <dgm:pt modelId="{0118F516-5FB3-4B3F-8D9C-53A4B0C063C1}" type="pres">
      <dgm:prSet presAssocID="{8266A6BD-9D7D-4DCF-8BCB-AAA521E652BF}" presName="composite2" presStyleCnt="0"/>
      <dgm:spPr/>
    </dgm:pt>
    <dgm:pt modelId="{86180037-E38A-443D-918A-951EA729B33B}" type="pres">
      <dgm:prSet presAssocID="{8266A6BD-9D7D-4DCF-8BCB-AAA521E652BF}" presName="background2" presStyleLbl="node2" presStyleIdx="1" presStyleCnt="2"/>
      <dgm:spPr/>
    </dgm:pt>
    <dgm:pt modelId="{A0C51444-F138-47AB-94B7-383ACB8408F5}" type="pres">
      <dgm:prSet presAssocID="{8266A6BD-9D7D-4DCF-8BCB-AAA521E652BF}" presName="text2" presStyleLbl="fgAcc2" presStyleIdx="1" presStyleCnt="2">
        <dgm:presLayoutVars>
          <dgm:chPref val="3"/>
        </dgm:presLayoutVars>
      </dgm:prSet>
      <dgm:spPr/>
      <dgm:t>
        <a:bodyPr/>
        <a:lstStyle/>
        <a:p>
          <a:endParaRPr lang="en-US"/>
        </a:p>
      </dgm:t>
    </dgm:pt>
    <dgm:pt modelId="{FE98F1F4-A240-437C-94C9-93CDA7E160C1}" type="pres">
      <dgm:prSet presAssocID="{8266A6BD-9D7D-4DCF-8BCB-AAA521E652BF}" presName="hierChild3" presStyleCnt="0"/>
      <dgm:spPr/>
    </dgm:pt>
  </dgm:ptLst>
  <dgm:cxnLst>
    <dgm:cxn modelId="{969E797A-913C-4AA1-A658-7E6CAF1F032C}" type="presOf" srcId="{89FF6F1E-FC71-4E1A-A845-46761AFDD0C7}" destId="{08A18E8E-A02E-4109-9885-0C4A1EFC9BAE}" srcOrd="0" destOrd="0" presId="urn:microsoft.com/office/officeart/2005/8/layout/hierarchy1"/>
    <dgm:cxn modelId="{1D9045E7-D7C2-444D-9494-BA2C3A8116D8}" type="presOf" srcId="{8266A6BD-9D7D-4DCF-8BCB-AAA521E652BF}" destId="{A0C51444-F138-47AB-94B7-383ACB8408F5}" srcOrd="0" destOrd="0" presId="urn:microsoft.com/office/officeart/2005/8/layout/hierarchy1"/>
    <dgm:cxn modelId="{E964D32E-54D4-4AB1-9A55-3C900CF581C7}" srcId="{89FF6F1E-FC71-4E1A-A845-46761AFDD0C7}" destId="{A87F4714-35E8-49E7-AB96-CE7AF453CCF0}" srcOrd="0" destOrd="0" parTransId="{F3BED24F-1D14-4FF3-8304-439920077E23}" sibTransId="{C8ED61BF-6EA9-4482-AA59-E8A0AB6DFA6B}"/>
    <dgm:cxn modelId="{A7E33927-D85C-48CB-9A97-6073EC20F538}" srcId="{1C782BBE-E648-439E-91A2-249EE335EF01}" destId="{89FF6F1E-FC71-4E1A-A845-46761AFDD0C7}" srcOrd="0" destOrd="0" parTransId="{EF945B62-5894-4D75-A8C1-5ACCCC1AA1B9}" sibTransId="{57CAA392-6262-41F9-BC86-15EF73EA0C0E}"/>
    <dgm:cxn modelId="{8C0F4A4F-3379-45EB-9245-97F5D49A4287}" type="presOf" srcId="{F3BED24F-1D14-4FF3-8304-439920077E23}" destId="{5F1BE6AC-CF9D-4F87-B99A-DF700CD563BC}" srcOrd="0" destOrd="0" presId="urn:microsoft.com/office/officeart/2005/8/layout/hierarchy1"/>
    <dgm:cxn modelId="{DAB224BF-10DA-4CF1-9FF4-94D6E867A51F}" type="presOf" srcId="{A87F4714-35E8-49E7-AB96-CE7AF453CCF0}" destId="{79E63050-DD85-4D86-A950-27DE693DF13C}" srcOrd="0" destOrd="0" presId="urn:microsoft.com/office/officeart/2005/8/layout/hierarchy1"/>
    <dgm:cxn modelId="{C721DDDC-9163-4A64-B559-D962F45D0CF9}" type="presOf" srcId="{D967C8A3-43BC-466C-9DF3-003E6BE0855E}" destId="{78FF3D8D-C81B-4820-BBDC-12044459F9EF}" srcOrd="0" destOrd="0" presId="urn:microsoft.com/office/officeart/2005/8/layout/hierarchy1"/>
    <dgm:cxn modelId="{685426E1-F4CB-4E56-BA20-8E0D24221344}" type="presOf" srcId="{1C782BBE-E648-439E-91A2-249EE335EF01}" destId="{2778FADB-029E-42FC-BD47-CE829199CBBA}" srcOrd="0" destOrd="0" presId="urn:microsoft.com/office/officeart/2005/8/layout/hierarchy1"/>
    <dgm:cxn modelId="{142FC0B6-9186-41C1-BCF8-FBE6418B44F5}" srcId="{89FF6F1E-FC71-4E1A-A845-46761AFDD0C7}" destId="{8266A6BD-9D7D-4DCF-8BCB-AAA521E652BF}" srcOrd="1" destOrd="0" parTransId="{D967C8A3-43BC-466C-9DF3-003E6BE0855E}" sibTransId="{B197DEFB-BEEC-44F0-8B3C-42598423D0B2}"/>
    <dgm:cxn modelId="{99A37963-283E-40EC-A6AD-18C89430C3A8}" type="presParOf" srcId="{2778FADB-029E-42FC-BD47-CE829199CBBA}" destId="{53F64B5B-4E43-4480-BDDE-A88EC79F8F17}" srcOrd="0" destOrd="0" presId="urn:microsoft.com/office/officeart/2005/8/layout/hierarchy1"/>
    <dgm:cxn modelId="{CFC48582-D1F2-4BC0-A110-03D4DBE9ECB2}" type="presParOf" srcId="{53F64B5B-4E43-4480-BDDE-A88EC79F8F17}" destId="{EF950685-7063-4904-B1B8-5A970133EE11}" srcOrd="0" destOrd="0" presId="urn:microsoft.com/office/officeart/2005/8/layout/hierarchy1"/>
    <dgm:cxn modelId="{2E0FC380-86AA-4986-8257-034CF812948E}" type="presParOf" srcId="{EF950685-7063-4904-B1B8-5A970133EE11}" destId="{99836F08-1FA0-4283-96D2-2A75A1489A3D}" srcOrd="0" destOrd="0" presId="urn:microsoft.com/office/officeart/2005/8/layout/hierarchy1"/>
    <dgm:cxn modelId="{B6130D21-416E-4020-8120-C24540E51369}" type="presParOf" srcId="{EF950685-7063-4904-B1B8-5A970133EE11}" destId="{08A18E8E-A02E-4109-9885-0C4A1EFC9BAE}" srcOrd="1" destOrd="0" presId="urn:microsoft.com/office/officeart/2005/8/layout/hierarchy1"/>
    <dgm:cxn modelId="{621836D4-C708-468C-8BD3-118EBD423FCA}" type="presParOf" srcId="{53F64B5B-4E43-4480-BDDE-A88EC79F8F17}" destId="{B3826196-9EA8-47DB-A40C-1A05049C1256}" srcOrd="1" destOrd="0" presId="urn:microsoft.com/office/officeart/2005/8/layout/hierarchy1"/>
    <dgm:cxn modelId="{81C427E9-D775-4590-94A9-20B6BDD84619}" type="presParOf" srcId="{B3826196-9EA8-47DB-A40C-1A05049C1256}" destId="{5F1BE6AC-CF9D-4F87-B99A-DF700CD563BC}" srcOrd="0" destOrd="0" presId="urn:microsoft.com/office/officeart/2005/8/layout/hierarchy1"/>
    <dgm:cxn modelId="{4A813FB8-4EC4-4C70-939C-03239620A1FA}" type="presParOf" srcId="{B3826196-9EA8-47DB-A40C-1A05049C1256}" destId="{3AE11B49-DA98-449E-B5DA-54E22D57D7A2}" srcOrd="1" destOrd="0" presId="urn:microsoft.com/office/officeart/2005/8/layout/hierarchy1"/>
    <dgm:cxn modelId="{A8D4CB13-CDF3-47D7-8A9D-B2A4EC28C246}" type="presParOf" srcId="{3AE11B49-DA98-449E-B5DA-54E22D57D7A2}" destId="{0E0BFED0-6C76-44EB-BF63-8DC498A75B79}" srcOrd="0" destOrd="0" presId="urn:microsoft.com/office/officeart/2005/8/layout/hierarchy1"/>
    <dgm:cxn modelId="{AB14CAAF-17D5-4BE0-986F-4140AF26B063}" type="presParOf" srcId="{0E0BFED0-6C76-44EB-BF63-8DC498A75B79}" destId="{6E376AB9-2B08-4304-AD4F-B32EEFEE23BA}" srcOrd="0" destOrd="0" presId="urn:microsoft.com/office/officeart/2005/8/layout/hierarchy1"/>
    <dgm:cxn modelId="{8E9B5F59-A6F9-428B-8F7F-56E4E53C6498}" type="presParOf" srcId="{0E0BFED0-6C76-44EB-BF63-8DC498A75B79}" destId="{79E63050-DD85-4D86-A950-27DE693DF13C}" srcOrd="1" destOrd="0" presId="urn:microsoft.com/office/officeart/2005/8/layout/hierarchy1"/>
    <dgm:cxn modelId="{3C9CCAF6-372F-434D-8000-8A14A7BE9270}" type="presParOf" srcId="{3AE11B49-DA98-449E-B5DA-54E22D57D7A2}" destId="{85D96EB7-BA6B-4AFA-923B-0D1E54AA425D}" srcOrd="1" destOrd="0" presId="urn:microsoft.com/office/officeart/2005/8/layout/hierarchy1"/>
    <dgm:cxn modelId="{0FD33A3E-B8EB-4E86-B707-EA3A30E873A8}" type="presParOf" srcId="{B3826196-9EA8-47DB-A40C-1A05049C1256}" destId="{78FF3D8D-C81B-4820-BBDC-12044459F9EF}" srcOrd="2" destOrd="0" presId="urn:microsoft.com/office/officeart/2005/8/layout/hierarchy1"/>
    <dgm:cxn modelId="{E47F3B51-3D83-498C-99B2-35D31AEA0552}" type="presParOf" srcId="{B3826196-9EA8-47DB-A40C-1A05049C1256}" destId="{B957F0F7-FE6D-4712-B20F-B462292C0204}" srcOrd="3" destOrd="0" presId="urn:microsoft.com/office/officeart/2005/8/layout/hierarchy1"/>
    <dgm:cxn modelId="{F89395F4-A7AF-4733-89B1-1705AECBFE14}" type="presParOf" srcId="{B957F0F7-FE6D-4712-B20F-B462292C0204}" destId="{0118F516-5FB3-4B3F-8D9C-53A4B0C063C1}" srcOrd="0" destOrd="0" presId="urn:microsoft.com/office/officeart/2005/8/layout/hierarchy1"/>
    <dgm:cxn modelId="{DF2335E5-631C-4918-88EC-DD9C3C6C0CDC}" type="presParOf" srcId="{0118F516-5FB3-4B3F-8D9C-53A4B0C063C1}" destId="{86180037-E38A-443D-918A-951EA729B33B}" srcOrd="0" destOrd="0" presId="urn:microsoft.com/office/officeart/2005/8/layout/hierarchy1"/>
    <dgm:cxn modelId="{75BF3F3D-4B69-4D79-9AE9-7AEE99CF35FF}" type="presParOf" srcId="{0118F516-5FB3-4B3F-8D9C-53A4B0C063C1}" destId="{A0C51444-F138-47AB-94B7-383ACB8408F5}" srcOrd="1" destOrd="0" presId="urn:microsoft.com/office/officeart/2005/8/layout/hierarchy1"/>
    <dgm:cxn modelId="{8C8469CA-D79A-4CF6-8D3C-A08608561027}" type="presParOf" srcId="{B957F0F7-FE6D-4712-B20F-B462292C0204}" destId="{FE98F1F4-A240-437C-94C9-93CDA7E160C1}" srcOrd="1" destOrd="0" presId="urn:microsoft.com/office/officeart/2005/8/layout/hierarchy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AB9F58-8F72-4836-A94B-F4F1F54F35F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9352BB4-4AA7-4EAE-BD4B-9CE9BE17D27F}">
      <dgm:prSet phldrT="[Text]" custT="1"/>
      <dgm:spPr/>
      <dgm:t>
        <a:bodyPr/>
        <a:lstStyle/>
        <a:p>
          <a:r>
            <a:rPr lang="ar-SA" sz="1800" b="1" dirty="0">
              <a:solidFill>
                <a:schemeClr val="accent5">
                  <a:lumMod val="50000"/>
                </a:schemeClr>
              </a:solidFill>
              <a:effectLst>
                <a:outerShdw blurRad="38100" dist="38100" dir="2700000" algn="tl">
                  <a:srgbClr val="000000">
                    <a:alpha val="43137"/>
                  </a:srgbClr>
                </a:outerShdw>
              </a:effectLst>
            </a:rPr>
            <a:t>اللام الساكنة</a:t>
          </a:r>
          <a:r>
            <a:rPr lang="en-US" sz="1800" b="1" dirty="0">
              <a:solidFill>
                <a:schemeClr val="accent5">
                  <a:lumMod val="50000"/>
                </a:schemeClr>
              </a:solidFill>
              <a:effectLst>
                <a:outerShdw blurRad="38100" dist="38100" dir="2700000" algn="tl">
                  <a:srgbClr val="000000">
                    <a:alpha val="43137"/>
                  </a:srgbClr>
                </a:outerShdw>
              </a:effectLst>
            </a:rPr>
            <a:t/>
          </a:r>
          <a:br>
            <a:rPr lang="en-US" sz="1800" b="1" dirty="0">
              <a:solidFill>
                <a:schemeClr val="accent5">
                  <a:lumMod val="50000"/>
                </a:schemeClr>
              </a:solidFill>
              <a:effectLst>
                <a:outerShdw blurRad="38100" dist="38100" dir="2700000" algn="tl">
                  <a:srgbClr val="000000">
                    <a:alpha val="43137"/>
                  </a:srgbClr>
                </a:outerShdw>
              </a:effectLst>
            </a:rPr>
          </a:br>
          <a:r>
            <a:rPr lang="en-US" sz="1800" b="1" dirty="0">
              <a:solidFill>
                <a:schemeClr val="accent5">
                  <a:lumMod val="50000"/>
                </a:schemeClr>
              </a:solidFill>
              <a:effectLst>
                <a:outerShdw blurRad="38100" dist="38100" dir="2700000" algn="tl">
                  <a:srgbClr val="000000">
                    <a:alpha val="43137"/>
                  </a:srgbClr>
                </a:outerShdw>
              </a:effectLst>
            </a:rPr>
            <a:t>Lam </a:t>
          </a:r>
          <a:r>
            <a:rPr lang="en-US" sz="1800" b="1" dirty="0" err="1">
              <a:solidFill>
                <a:schemeClr val="accent5">
                  <a:lumMod val="50000"/>
                </a:schemeClr>
              </a:solidFill>
              <a:effectLst>
                <a:outerShdw blurRad="38100" dist="38100" dir="2700000" algn="tl">
                  <a:srgbClr val="000000">
                    <a:alpha val="43137"/>
                  </a:srgbClr>
                </a:outerShdw>
              </a:effectLst>
            </a:rPr>
            <a:t>Sakinah</a:t>
          </a:r>
          <a:endParaRPr lang="en-US" sz="1800" dirty="0">
            <a:solidFill>
              <a:schemeClr val="accent5">
                <a:lumMod val="50000"/>
              </a:schemeClr>
            </a:solidFill>
          </a:endParaRPr>
        </a:p>
      </dgm:t>
    </dgm:pt>
    <dgm:pt modelId="{81246A8D-3EA9-4AF6-9D39-D9B5D3B8C67C}" type="parTrans" cxnId="{07965D0B-60BA-4AA7-BEBB-8F9C2AD2CF38}">
      <dgm:prSet/>
      <dgm:spPr/>
      <dgm:t>
        <a:bodyPr/>
        <a:lstStyle/>
        <a:p>
          <a:endParaRPr lang="en-US" sz="1050"/>
        </a:p>
      </dgm:t>
    </dgm:pt>
    <dgm:pt modelId="{107D480F-F6E6-474E-85CF-F5AA4692D7F5}" type="sibTrans" cxnId="{07965D0B-60BA-4AA7-BEBB-8F9C2AD2CF38}">
      <dgm:prSet/>
      <dgm:spPr/>
      <dgm:t>
        <a:bodyPr/>
        <a:lstStyle/>
        <a:p>
          <a:endParaRPr lang="en-US" sz="1050"/>
        </a:p>
      </dgm:t>
    </dgm:pt>
    <dgm:pt modelId="{7C1775DE-5D2F-4B4A-A138-EDE2FC931C04}">
      <dgm:prSet phldrT="[Text]" custT="1"/>
      <dgm:spPr/>
      <dgm:t>
        <a:bodyPr/>
        <a:lstStyle/>
        <a:p>
          <a:pPr algn="ctr" rtl="1"/>
          <a:r>
            <a:rPr lang="ar-SA" sz="1050" b="1" kern="1200" dirty="0">
              <a:effectLst>
                <a:outerShdw blurRad="38100" dist="38100" dir="2700000" algn="tl">
                  <a:srgbClr val="000000">
                    <a:alpha val="43137"/>
                  </a:srgbClr>
                </a:outerShdw>
              </a:effectLst>
            </a:rPr>
            <a:t>لامُ التعريف</a:t>
          </a:r>
          <a:endParaRPr lang="en-US" sz="1050" b="1" kern="1200" dirty="0">
            <a:effectLst>
              <a:outerShdw blurRad="38100" dist="38100" dir="2700000" algn="tl">
                <a:srgbClr val="000000">
                  <a:alpha val="43137"/>
                </a:srgbClr>
              </a:outerShdw>
            </a:effectLst>
          </a:endParaRPr>
        </a:p>
        <a:p>
          <a:pPr algn="ctr" rtl="1"/>
          <a:r>
            <a:rPr lang="ar-AE" sz="1050" b="1" kern="1200" dirty="0">
              <a:effectLst>
                <a:outerShdw blurRad="38100" dist="38100" dir="2700000" algn="tl">
                  <a:srgbClr val="000000">
                    <a:alpha val="43137"/>
                  </a:srgbClr>
                </a:outerShdw>
              </a:effectLst>
            </a:rPr>
            <a:t>  </a:t>
          </a:r>
          <a:r>
            <a:rPr lang="en-US" sz="1050" b="1" kern="1200" dirty="0">
              <a:effectLst>
                <a:outerShdw blurRad="38100" dist="38100" dir="2700000" algn="tl">
                  <a:srgbClr val="000000">
                    <a:alpha val="43137"/>
                  </a:srgbClr>
                </a:outerShdw>
              </a:effectLst>
            </a:rPr>
            <a:t>    </a:t>
          </a: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functioning as a definite article</a:t>
          </a:r>
        </a:p>
      </dgm:t>
    </dgm:pt>
    <dgm:pt modelId="{2EBDB9A7-8631-4595-ACC1-2DA82412D03F}" type="parTrans" cxnId="{C1E40A33-D9BC-438D-8F35-CBBEF5DA95F5}">
      <dgm:prSet/>
      <dgm:spPr/>
      <dgm:t>
        <a:bodyPr/>
        <a:lstStyle/>
        <a:p>
          <a:endParaRPr lang="en-US" sz="1050"/>
        </a:p>
      </dgm:t>
    </dgm:pt>
    <dgm:pt modelId="{AB566999-95EA-4DEA-92D1-C57780304DFD}" type="sibTrans" cxnId="{C1E40A33-D9BC-438D-8F35-CBBEF5DA95F5}">
      <dgm:prSet/>
      <dgm:spPr/>
      <dgm:t>
        <a:bodyPr/>
        <a:lstStyle/>
        <a:p>
          <a:endParaRPr lang="en-US" sz="1050"/>
        </a:p>
      </dgm:t>
    </dgm:pt>
    <dgm:pt modelId="{125351B1-8A1A-4044-9630-CD6F1264ADA3}">
      <dgm:prSet phldrT="[Text]" custT="1"/>
      <dgm:spPr/>
      <dgm:t>
        <a:bodyPr/>
        <a:lstStyle/>
        <a:p>
          <a:r>
            <a:rPr lang="ar-SA" sz="1100" b="1" kern="1200" dirty="0">
              <a:effectLst>
                <a:outerShdw blurRad="38100" dist="38100" dir="2700000" algn="tl">
                  <a:srgbClr val="000000">
                    <a:alpha val="43137"/>
                  </a:srgbClr>
                </a:outerShdw>
              </a:effectLst>
            </a:rPr>
            <a:t>لامُ </a:t>
          </a:r>
          <a:r>
            <a:rPr lang="ar-AE" sz="1100" b="1" kern="1200" dirty="0">
              <a:effectLst>
                <a:outerShdw blurRad="38100" dist="38100" dir="2700000" algn="tl">
                  <a:srgbClr val="000000">
                    <a:alpha val="43137"/>
                  </a:srgbClr>
                </a:outerShdw>
              </a:effectLst>
            </a:rPr>
            <a:t>الإسم  </a:t>
          </a:r>
          <a:endParaRPr lang="en-US" sz="1100" b="1" kern="1200" dirty="0">
            <a:effectLst>
              <a:outerShdw blurRad="38100" dist="38100" dir="2700000" algn="tl">
                <a:srgbClr val="000000">
                  <a:alpha val="43137"/>
                </a:srgbClr>
              </a:outerShdw>
            </a:effectLst>
          </a:endParaRPr>
        </a:p>
        <a:p>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noun</a:t>
          </a:r>
        </a:p>
      </dgm:t>
    </dgm:pt>
    <dgm:pt modelId="{2D2716DC-EEA1-4007-A9DE-C945F4EA7276}" type="parTrans" cxnId="{653974B1-9B9D-4C74-A8F7-5C0F7BB0BBC0}">
      <dgm:prSet/>
      <dgm:spPr/>
      <dgm:t>
        <a:bodyPr/>
        <a:lstStyle/>
        <a:p>
          <a:endParaRPr lang="en-US" sz="1050"/>
        </a:p>
      </dgm:t>
    </dgm:pt>
    <dgm:pt modelId="{18D0BA90-37CE-46B8-8811-05E0FC71D09C}" type="sibTrans" cxnId="{653974B1-9B9D-4C74-A8F7-5C0F7BB0BBC0}">
      <dgm:prSet/>
      <dgm:spPr/>
      <dgm:t>
        <a:bodyPr/>
        <a:lstStyle/>
        <a:p>
          <a:endParaRPr lang="en-US" sz="1050"/>
        </a:p>
      </dgm:t>
    </dgm:pt>
    <dgm:pt modelId="{A66CEE0F-3D07-42BB-877B-BF3AFE1D971A}">
      <dgm:prSet phldrT="[Text]" custT="1"/>
      <dgm:spPr/>
      <dgm:t>
        <a:bodyPr/>
        <a:lstStyle/>
        <a:p>
          <a:r>
            <a:rPr lang="ar-AE" sz="1100" b="1" kern="1200" dirty="0">
              <a:effectLst>
                <a:outerShdw blurRad="38100" dist="38100" dir="2700000" algn="tl">
                  <a:srgbClr val="000000">
                    <a:alpha val="43137"/>
                  </a:srgbClr>
                </a:outerShdw>
              </a:effectLst>
            </a:rPr>
            <a:t>لام الفعل </a:t>
          </a:r>
          <a:endParaRPr lang="en-US" sz="1100" b="1" kern="1200" dirty="0">
            <a:effectLst>
              <a:outerShdw blurRad="38100" dist="38100" dir="2700000" algn="tl">
                <a:srgbClr val="000000">
                  <a:alpha val="43137"/>
                </a:srgbClr>
              </a:outerShdw>
            </a:effectLst>
          </a:endParaRPr>
        </a:p>
        <a:p>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verb</a:t>
          </a:r>
        </a:p>
      </dgm:t>
    </dgm:pt>
    <dgm:pt modelId="{2550D34A-796F-49D5-A1BC-1329C45C9743}" type="parTrans" cxnId="{14C4D900-4AC8-4680-B6F1-4419B978E027}">
      <dgm:prSet/>
      <dgm:spPr/>
      <dgm:t>
        <a:bodyPr/>
        <a:lstStyle/>
        <a:p>
          <a:endParaRPr lang="en-US" sz="1050"/>
        </a:p>
      </dgm:t>
    </dgm:pt>
    <dgm:pt modelId="{87CFB0D6-8F0C-43EC-89F1-44B699D92D79}" type="sibTrans" cxnId="{14C4D900-4AC8-4680-B6F1-4419B978E027}">
      <dgm:prSet/>
      <dgm:spPr/>
      <dgm:t>
        <a:bodyPr/>
        <a:lstStyle/>
        <a:p>
          <a:endParaRPr lang="en-US" sz="1050"/>
        </a:p>
      </dgm:t>
    </dgm:pt>
    <dgm:pt modelId="{6AE631A4-F1D7-4B72-BA0B-DC19F0C107E5}">
      <dgm:prSet phldrT="[Text]" custT="1"/>
      <dgm:spPr/>
      <dgm:t>
        <a:bodyPr/>
        <a:lstStyle/>
        <a:p>
          <a:pPr marL="0" lvl="0" algn="ctr" defTabSz="488950">
            <a:lnSpc>
              <a:spcPct val="90000"/>
            </a:lnSpc>
            <a:spcBef>
              <a:spcPct val="0"/>
            </a:spcBef>
            <a:spcAft>
              <a:spcPct val="35000"/>
            </a:spcAft>
            <a:buNone/>
          </a:pPr>
          <a:r>
            <a:rPr lang="ar-AE" sz="1100" b="1" kern="1200" dirty="0">
              <a:solidFill>
                <a:schemeClr val="tx1"/>
              </a:solidFill>
              <a:effectLst>
                <a:outerShdw blurRad="38100" dist="38100" dir="2700000" algn="tl">
                  <a:srgbClr val="000000">
                    <a:alpha val="43137"/>
                  </a:srgbClr>
                </a:outerShdw>
              </a:effectLst>
            </a:rPr>
            <a:t>لام الحرف  </a:t>
          </a:r>
          <a:endParaRPr lang="en-US" sz="1100" b="1" kern="1200" dirty="0">
            <a:solidFill>
              <a:schemeClr val="tx1"/>
            </a:solidFill>
            <a:effectLst>
              <a:outerShdw blurRad="38100" dist="38100" dir="2700000" algn="tl">
                <a:srgbClr val="000000">
                  <a:alpha val="43137"/>
                </a:srgbClr>
              </a:outerShdw>
            </a:effectLst>
          </a:endParaRPr>
        </a:p>
        <a:p>
          <a:pPr marL="0" lvl="0" algn="ctr" defTabSz="488950">
            <a:lnSpc>
              <a:spcPct val="90000"/>
            </a:lnSpc>
            <a:spcBef>
              <a:spcPct val="0"/>
            </a:spcBef>
            <a:spcAft>
              <a:spcPct val="35000"/>
            </a:spcAft>
            <a:buNone/>
          </a:pP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preposition (letter)</a:t>
          </a:r>
        </a:p>
      </dgm:t>
    </dgm:pt>
    <dgm:pt modelId="{7C3DA0E2-3518-4EBC-936D-618E90C1E05D}" type="parTrans" cxnId="{11219E5F-2F93-460D-AE1D-F18184D6FC6F}">
      <dgm:prSet/>
      <dgm:spPr/>
      <dgm:t>
        <a:bodyPr/>
        <a:lstStyle/>
        <a:p>
          <a:endParaRPr lang="en-US" sz="1050"/>
        </a:p>
      </dgm:t>
    </dgm:pt>
    <dgm:pt modelId="{A9BB895C-B230-46CF-8867-3E73D0308980}" type="sibTrans" cxnId="{11219E5F-2F93-460D-AE1D-F18184D6FC6F}">
      <dgm:prSet/>
      <dgm:spPr/>
      <dgm:t>
        <a:bodyPr/>
        <a:lstStyle/>
        <a:p>
          <a:endParaRPr lang="en-US" sz="1050"/>
        </a:p>
      </dgm:t>
    </dgm:pt>
    <dgm:pt modelId="{9AD4FB90-AD49-4AC9-BE87-A29210DEE136}">
      <dgm:prSet phldrT="[Text]" custT="1"/>
      <dgm:spPr/>
      <dgm:t>
        <a:bodyPr/>
        <a:lstStyle/>
        <a:p>
          <a:r>
            <a:rPr lang="ar-AE" sz="1100" b="1" kern="1200" dirty="0">
              <a:effectLst>
                <a:outerShdw blurRad="38100" dist="38100" dir="2700000" algn="tl">
                  <a:srgbClr val="000000">
                    <a:alpha val="43137"/>
                  </a:srgbClr>
                </a:outerShdw>
              </a:effectLst>
            </a:rPr>
            <a:t>لام الأمر   </a:t>
          </a:r>
          <a:r>
            <a:rPr lang="en-US" sz="1100" b="1" kern="1200" dirty="0">
              <a:effectLst>
                <a:outerShdw blurRad="38100" dist="38100" dir="2700000" algn="tl">
                  <a:srgbClr val="000000">
                    <a:alpha val="43137"/>
                  </a:srgbClr>
                </a:outerShdw>
              </a:effectLst>
            </a:rPr>
            <a:t>   </a:t>
          </a:r>
        </a:p>
        <a:p>
          <a:r>
            <a:rPr lang="ar-AE" sz="1100" b="1" kern="1200" dirty="0">
              <a:effectLst>
                <a:outerShdw blurRad="38100" dist="38100" dir="2700000" algn="tl">
                  <a:srgbClr val="000000">
                    <a:alpha val="43137"/>
                  </a:srgbClr>
                </a:outerShdw>
              </a:effectLst>
            </a:rPr>
            <a:t>    </a:t>
          </a: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the Imperative verb (command)</a:t>
          </a:r>
        </a:p>
      </dgm:t>
    </dgm:pt>
    <dgm:pt modelId="{CB96E133-1C89-46FF-80CB-69F40B887B36}" type="parTrans" cxnId="{2B10827E-B62C-4717-90EE-35109BAA5B3D}">
      <dgm:prSet/>
      <dgm:spPr/>
      <dgm:t>
        <a:bodyPr/>
        <a:lstStyle/>
        <a:p>
          <a:endParaRPr lang="en-US" sz="1050"/>
        </a:p>
      </dgm:t>
    </dgm:pt>
    <dgm:pt modelId="{74DD17CB-0C61-4EEB-945F-C2E5D8753D3E}" type="sibTrans" cxnId="{2B10827E-B62C-4717-90EE-35109BAA5B3D}">
      <dgm:prSet/>
      <dgm:spPr/>
      <dgm:t>
        <a:bodyPr/>
        <a:lstStyle/>
        <a:p>
          <a:endParaRPr lang="en-US" sz="1050"/>
        </a:p>
      </dgm:t>
    </dgm:pt>
    <dgm:pt modelId="{0A18EE62-7CC9-450B-BF86-073A99C562A8}" type="pres">
      <dgm:prSet presAssocID="{25AB9F58-8F72-4836-A94B-F4F1F54F35F9}" presName="hierChild1" presStyleCnt="0">
        <dgm:presLayoutVars>
          <dgm:chPref val="1"/>
          <dgm:dir/>
          <dgm:animOne val="branch"/>
          <dgm:animLvl val="lvl"/>
          <dgm:resizeHandles/>
        </dgm:presLayoutVars>
      </dgm:prSet>
      <dgm:spPr/>
      <dgm:t>
        <a:bodyPr/>
        <a:lstStyle/>
        <a:p>
          <a:endParaRPr lang="en-US"/>
        </a:p>
      </dgm:t>
    </dgm:pt>
    <dgm:pt modelId="{E7F93EB1-1C0B-4270-BBD6-122465F853B8}" type="pres">
      <dgm:prSet presAssocID="{39352BB4-4AA7-4EAE-BD4B-9CE9BE17D27F}" presName="hierRoot1" presStyleCnt="0"/>
      <dgm:spPr/>
    </dgm:pt>
    <dgm:pt modelId="{9A745BAB-DEAD-4D36-9B80-1D51B6178C88}" type="pres">
      <dgm:prSet presAssocID="{39352BB4-4AA7-4EAE-BD4B-9CE9BE17D27F}" presName="composite" presStyleCnt="0"/>
      <dgm:spPr/>
    </dgm:pt>
    <dgm:pt modelId="{C37FD1C0-CF2A-4383-B468-CDCC9EC339B3}" type="pres">
      <dgm:prSet presAssocID="{39352BB4-4AA7-4EAE-BD4B-9CE9BE17D27F}" presName="background" presStyleLbl="node0" presStyleIdx="0" presStyleCnt="1"/>
      <dgm:spPr/>
    </dgm:pt>
    <dgm:pt modelId="{87B5326B-57AB-4127-A1EF-CFEF63980617}" type="pres">
      <dgm:prSet presAssocID="{39352BB4-4AA7-4EAE-BD4B-9CE9BE17D27F}" presName="text" presStyleLbl="fgAcc0" presStyleIdx="0" presStyleCnt="1" custScaleX="381810" custScaleY="175438" custLinFactY="-100000" custLinFactNeighborX="-48540" custLinFactNeighborY="-131484">
        <dgm:presLayoutVars>
          <dgm:chPref val="3"/>
        </dgm:presLayoutVars>
      </dgm:prSet>
      <dgm:spPr/>
      <dgm:t>
        <a:bodyPr/>
        <a:lstStyle/>
        <a:p>
          <a:endParaRPr lang="en-US"/>
        </a:p>
      </dgm:t>
    </dgm:pt>
    <dgm:pt modelId="{E59ACDE9-C9A6-40F8-B290-4DBF22579BAC}" type="pres">
      <dgm:prSet presAssocID="{39352BB4-4AA7-4EAE-BD4B-9CE9BE17D27F}" presName="hierChild2" presStyleCnt="0"/>
      <dgm:spPr/>
    </dgm:pt>
    <dgm:pt modelId="{B8A512B8-C4ED-4BC5-A5FC-0BE84CB62B8C}" type="pres">
      <dgm:prSet presAssocID="{2EBDB9A7-8631-4595-ACC1-2DA82412D03F}" presName="Name10" presStyleLbl="parChTrans1D2" presStyleIdx="0" presStyleCnt="5" custSzX="168445" custSzY="989199"/>
      <dgm:spPr/>
      <dgm:t>
        <a:bodyPr/>
        <a:lstStyle/>
        <a:p>
          <a:endParaRPr lang="en-US"/>
        </a:p>
      </dgm:t>
    </dgm:pt>
    <dgm:pt modelId="{523C577E-FF44-4476-A0D2-06F9EE521598}" type="pres">
      <dgm:prSet presAssocID="{7C1775DE-5D2F-4B4A-A138-EDE2FC931C04}" presName="hierRoot2" presStyleCnt="0"/>
      <dgm:spPr/>
    </dgm:pt>
    <dgm:pt modelId="{86CE1F06-D5C5-4582-970A-E43AC1FE63DB}" type="pres">
      <dgm:prSet presAssocID="{7C1775DE-5D2F-4B4A-A138-EDE2FC931C04}" presName="composite2" presStyleCnt="0"/>
      <dgm:spPr/>
    </dgm:pt>
    <dgm:pt modelId="{92929E99-89CA-4E2F-80DB-EAD268F78E5B}" type="pres">
      <dgm:prSet presAssocID="{7C1775DE-5D2F-4B4A-A138-EDE2FC931C04}" presName="background2" presStyleLbl="node2" presStyleIdx="0" presStyleCnt="5"/>
      <dgm:spPr/>
    </dgm:pt>
    <dgm:pt modelId="{FA918A27-BF5A-4058-B5B6-0974613E8504}" type="pres">
      <dgm:prSet presAssocID="{7C1775DE-5D2F-4B4A-A138-EDE2FC931C04}" presName="text2" presStyleLbl="fgAcc2" presStyleIdx="0" presStyleCnt="5" custScaleX="250074" custScaleY="202353" custLinFactX="200000" custLinFactY="-13897" custLinFactNeighborX="260086" custLinFactNeighborY="-100000">
        <dgm:presLayoutVars>
          <dgm:chPref val="3"/>
        </dgm:presLayoutVars>
      </dgm:prSet>
      <dgm:spPr/>
      <dgm:t>
        <a:bodyPr/>
        <a:lstStyle/>
        <a:p>
          <a:endParaRPr lang="en-US"/>
        </a:p>
      </dgm:t>
    </dgm:pt>
    <dgm:pt modelId="{186B5B8C-4575-4E0D-A070-ACD678E1CB2F}" type="pres">
      <dgm:prSet presAssocID="{7C1775DE-5D2F-4B4A-A138-EDE2FC931C04}" presName="hierChild3" presStyleCnt="0"/>
      <dgm:spPr/>
    </dgm:pt>
    <dgm:pt modelId="{CB66131A-34F2-4892-ABF9-EE9B85E3299E}" type="pres">
      <dgm:prSet presAssocID="{2D2716DC-EEA1-4007-A9DE-C945F4EA7276}" presName="Name10" presStyleLbl="parChTrans1D2" presStyleIdx="1" presStyleCnt="5" custSzX="1846328" custSzY="987480"/>
      <dgm:spPr/>
      <dgm:t>
        <a:bodyPr/>
        <a:lstStyle/>
        <a:p>
          <a:endParaRPr lang="en-US"/>
        </a:p>
      </dgm:t>
    </dgm:pt>
    <dgm:pt modelId="{53F7C3FA-16E8-4828-877E-ECB1BCD9D427}" type="pres">
      <dgm:prSet presAssocID="{125351B1-8A1A-4044-9630-CD6F1264ADA3}" presName="hierRoot2" presStyleCnt="0"/>
      <dgm:spPr/>
    </dgm:pt>
    <dgm:pt modelId="{A958DC44-D5DA-4F12-9938-7AFD23E64DE4}" type="pres">
      <dgm:prSet presAssocID="{125351B1-8A1A-4044-9630-CD6F1264ADA3}" presName="composite2" presStyleCnt="0"/>
      <dgm:spPr/>
    </dgm:pt>
    <dgm:pt modelId="{5BE465AE-52B8-49F7-A994-BABE380B60EE}" type="pres">
      <dgm:prSet presAssocID="{125351B1-8A1A-4044-9630-CD6F1264ADA3}" presName="background2" presStyleLbl="node2" presStyleIdx="1" presStyleCnt="5"/>
      <dgm:spPr/>
    </dgm:pt>
    <dgm:pt modelId="{75938AC8-333D-43E5-9DC2-7825ECBE8024}" type="pres">
      <dgm:prSet presAssocID="{125351B1-8A1A-4044-9630-CD6F1264ADA3}" presName="text2" presStyleLbl="fgAcc2" presStyleIdx="1" presStyleCnt="5" custScaleX="192431" custScaleY="188454" custLinFactX="200000" custLinFactY="-7970" custLinFactNeighborX="248027" custLinFactNeighborY="-100000">
        <dgm:presLayoutVars>
          <dgm:chPref val="3"/>
        </dgm:presLayoutVars>
      </dgm:prSet>
      <dgm:spPr/>
      <dgm:t>
        <a:bodyPr/>
        <a:lstStyle/>
        <a:p>
          <a:endParaRPr lang="en-US"/>
        </a:p>
      </dgm:t>
    </dgm:pt>
    <dgm:pt modelId="{B9840C60-A398-47E3-87EA-D03573C474BD}" type="pres">
      <dgm:prSet presAssocID="{125351B1-8A1A-4044-9630-CD6F1264ADA3}" presName="hierChild3" presStyleCnt="0"/>
      <dgm:spPr/>
    </dgm:pt>
    <dgm:pt modelId="{54E7897D-E217-4FEF-88BC-08E0D35CBA30}" type="pres">
      <dgm:prSet presAssocID="{2550D34A-796F-49D5-A1BC-1329C45C9743}" presName="Name10" presStyleLbl="parChTrans1D2" presStyleIdx="2" presStyleCnt="5" custSzX="2275752" custSzY="977710"/>
      <dgm:spPr/>
      <dgm:t>
        <a:bodyPr/>
        <a:lstStyle/>
        <a:p>
          <a:endParaRPr lang="en-US"/>
        </a:p>
      </dgm:t>
    </dgm:pt>
    <dgm:pt modelId="{D13918DE-D72D-4C82-909D-44DC4CA63267}" type="pres">
      <dgm:prSet presAssocID="{A66CEE0F-3D07-42BB-877B-BF3AFE1D971A}" presName="hierRoot2" presStyleCnt="0"/>
      <dgm:spPr/>
    </dgm:pt>
    <dgm:pt modelId="{9C6E915D-5824-4BF5-B2B9-C7BFEB8DB110}" type="pres">
      <dgm:prSet presAssocID="{A66CEE0F-3D07-42BB-877B-BF3AFE1D971A}" presName="composite2" presStyleCnt="0"/>
      <dgm:spPr/>
    </dgm:pt>
    <dgm:pt modelId="{6183133A-84DF-42B3-879A-675F2330FE5C}" type="pres">
      <dgm:prSet presAssocID="{A66CEE0F-3D07-42BB-877B-BF3AFE1D971A}" presName="background2" presStyleLbl="node2" presStyleIdx="2" presStyleCnt="5"/>
      <dgm:spPr/>
    </dgm:pt>
    <dgm:pt modelId="{6B7D88C6-2E06-4785-99BE-DD024D73A33F}" type="pres">
      <dgm:prSet presAssocID="{A66CEE0F-3D07-42BB-877B-BF3AFE1D971A}" presName="text2" presStyleLbl="fgAcc2" presStyleIdx="2" presStyleCnt="5" custScaleX="180580" custScaleY="184856" custLinFactX="-100000" custLinFactY="-36540" custLinFactNeighborX="-130215" custLinFactNeighborY="-100000">
        <dgm:presLayoutVars>
          <dgm:chPref val="3"/>
        </dgm:presLayoutVars>
      </dgm:prSet>
      <dgm:spPr/>
      <dgm:t>
        <a:bodyPr/>
        <a:lstStyle/>
        <a:p>
          <a:endParaRPr lang="en-US"/>
        </a:p>
      </dgm:t>
    </dgm:pt>
    <dgm:pt modelId="{F1E076AD-32EB-45A1-9C07-7BE4EF35B0F1}" type="pres">
      <dgm:prSet presAssocID="{A66CEE0F-3D07-42BB-877B-BF3AFE1D971A}" presName="hierChild3" presStyleCnt="0"/>
      <dgm:spPr/>
    </dgm:pt>
    <dgm:pt modelId="{78804726-3C7B-461C-8C12-54DB724BB6E2}" type="pres">
      <dgm:prSet presAssocID="{7C3DA0E2-3518-4EBC-936D-618E90C1E05D}" presName="Name10" presStyleLbl="parChTrans1D2" presStyleIdx="3" presStyleCnt="5" custSzX="3786751" custSzY="989163"/>
      <dgm:spPr/>
      <dgm:t>
        <a:bodyPr/>
        <a:lstStyle/>
        <a:p>
          <a:endParaRPr lang="en-US"/>
        </a:p>
      </dgm:t>
    </dgm:pt>
    <dgm:pt modelId="{09263A07-DD4A-4514-BF65-449FDFE9E0F8}" type="pres">
      <dgm:prSet presAssocID="{6AE631A4-F1D7-4B72-BA0B-DC19F0C107E5}" presName="hierRoot2" presStyleCnt="0"/>
      <dgm:spPr/>
    </dgm:pt>
    <dgm:pt modelId="{BF1F70D9-6BC7-43AF-A1C4-A95DC83B05AC}" type="pres">
      <dgm:prSet presAssocID="{6AE631A4-F1D7-4B72-BA0B-DC19F0C107E5}" presName="composite2" presStyleCnt="0"/>
      <dgm:spPr/>
    </dgm:pt>
    <dgm:pt modelId="{440089F1-6F55-4F82-A5E0-7F2F552588FF}" type="pres">
      <dgm:prSet presAssocID="{6AE631A4-F1D7-4B72-BA0B-DC19F0C107E5}" presName="background2" presStyleLbl="node2" presStyleIdx="3" presStyleCnt="5"/>
      <dgm:spPr/>
    </dgm:pt>
    <dgm:pt modelId="{7DAF4F60-148F-42A8-9A27-F65BBCD70868}" type="pres">
      <dgm:prSet presAssocID="{6AE631A4-F1D7-4B72-BA0B-DC19F0C107E5}" presName="text2" presStyleLbl="fgAcc2" presStyleIdx="3" presStyleCnt="5" custScaleX="209331" custScaleY="182580" custLinFactX="100000" custLinFactY="-7785" custLinFactNeighborX="151127" custLinFactNeighborY="-100000">
        <dgm:presLayoutVars>
          <dgm:chPref val="3"/>
        </dgm:presLayoutVars>
      </dgm:prSet>
      <dgm:spPr/>
      <dgm:t>
        <a:bodyPr/>
        <a:lstStyle/>
        <a:p>
          <a:endParaRPr lang="en-US"/>
        </a:p>
      </dgm:t>
    </dgm:pt>
    <dgm:pt modelId="{5A7A17B1-1FCD-4408-B834-B58C40A3BD4D}" type="pres">
      <dgm:prSet presAssocID="{6AE631A4-F1D7-4B72-BA0B-DC19F0C107E5}" presName="hierChild3" presStyleCnt="0"/>
      <dgm:spPr/>
    </dgm:pt>
    <dgm:pt modelId="{D00C2BE4-6109-4B34-8A24-02A728C1161A}" type="pres">
      <dgm:prSet presAssocID="{CB96E133-1C89-46FF-80CB-69F40B887B36}" presName="Name10" presStyleLbl="parChTrans1D2" presStyleIdx="4" presStyleCnt="5" custSzX="4003276" custSzY="990236"/>
      <dgm:spPr/>
      <dgm:t>
        <a:bodyPr/>
        <a:lstStyle/>
        <a:p>
          <a:endParaRPr lang="en-US"/>
        </a:p>
      </dgm:t>
    </dgm:pt>
    <dgm:pt modelId="{81F69E59-B709-4C3B-B4E3-2F3C758B94DB}" type="pres">
      <dgm:prSet presAssocID="{9AD4FB90-AD49-4AC9-BE87-A29210DEE136}" presName="hierRoot2" presStyleCnt="0"/>
      <dgm:spPr/>
    </dgm:pt>
    <dgm:pt modelId="{30D7158A-C28F-4CDF-AD4D-A2574712C425}" type="pres">
      <dgm:prSet presAssocID="{9AD4FB90-AD49-4AC9-BE87-A29210DEE136}" presName="composite2" presStyleCnt="0"/>
      <dgm:spPr/>
    </dgm:pt>
    <dgm:pt modelId="{314FEF68-1709-489B-BF44-EE448D759D05}" type="pres">
      <dgm:prSet presAssocID="{9AD4FB90-AD49-4AC9-BE87-A29210DEE136}" presName="background2" presStyleLbl="node2" presStyleIdx="4" presStyleCnt="5"/>
      <dgm:spPr/>
    </dgm:pt>
    <dgm:pt modelId="{6157130C-CC1E-4B00-A7C7-4A77739C0206}" type="pres">
      <dgm:prSet presAssocID="{9AD4FB90-AD49-4AC9-BE87-A29210DEE136}" presName="text2" presStyleLbl="fgAcc2" presStyleIdx="4" presStyleCnt="5" custScaleX="229774" custScaleY="207314" custLinFactX="-500000" custLinFactY="-22985" custLinFactNeighborX="-513883" custLinFactNeighborY="-100000">
        <dgm:presLayoutVars>
          <dgm:chPref val="3"/>
        </dgm:presLayoutVars>
      </dgm:prSet>
      <dgm:spPr/>
      <dgm:t>
        <a:bodyPr/>
        <a:lstStyle/>
        <a:p>
          <a:endParaRPr lang="en-US"/>
        </a:p>
      </dgm:t>
    </dgm:pt>
    <dgm:pt modelId="{1706DFC9-984C-4CD2-90C9-15B9A59C89DD}" type="pres">
      <dgm:prSet presAssocID="{9AD4FB90-AD49-4AC9-BE87-A29210DEE136}" presName="hierChild3" presStyleCnt="0"/>
      <dgm:spPr/>
    </dgm:pt>
  </dgm:ptLst>
  <dgm:cxnLst>
    <dgm:cxn modelId="{2199ED05-49E1-4145-865D-8829117821E0}" type="presOf" srcId="{7C1775DE-5D2F-4B4A-A138-EDE2FC931C04}" destId="{FA918A27-BF5A-4058-B5B6-0974613E8504}" srcOrd="0" destOrd="0" presId="urn:microsoft.com/office/officeart/2005/8/layout/hierarchy1"/>
    <dgm:cxn modelId="{14C4D900-4AC8-4680-B6F1-4419B978E027}" srcId="{39352BB4-4AA7-4EAE-BD4B-9CE9BE17D27F}" destId="{A66CEE0F-3D07-42BB-877B-BF3AFE1D971A}" srcOrd="2" destOrd="0" parTransId="{2550D34A-796F-49D5-A1BC-1329C45C9743}" sibTransId="{87CFB0D6-8F0C-43EC-89F1-44B699D92D79}"/>
    <dgm:cxn modelId="{C1E40A33-D9BC-438D-8F35-CBBEF5DA95F5}" srcId="{39352BB4-4AA7-4EAE-BD4B-9CE9BE17D27F}" destId="{7C1775DE-5D2F-4B4A-A138-EDE2FC931C04}" srcOrd="0" destOrd="0" parTransId="{2EBDB9A7-8631-4595-ACC1-2DA82412D03F}" sibTransId="{AB566999-95EA-4DEA-92D1-C57780304DFD}"/>
    <dgm:cxn modelId="{041A8705-12A2-4FC5-8FA7-89760C1B7D17}" type="presOf" srcId="{2EBDB9A7-8631-4595-ACC1-2DA82412D03F}" destId="{B8A512B8-C4ED-4BC5-A5FC-0BE84CB62B8C}" srcOrd="0" destOrd="0" presId="urn:microsoft.com/office/officeart/2005/8/layout/hierarchy1"/>
    <dgm:cxn modelId="{2B10827E-B62C-4717-90EE-35109BAA5B3D}" srcId="{39352BB4-4AA7-4EAE-BD4B-9CE9BE17D27F}" destId="{9AD4FB90-AD49-4AC9-BE87-A29210DEE136}" srcOrd="4" destOrd="0" parTransId="{CB96E133-1C89-46FF-80CB-69F40B887B36}" sibTransId="{74DD17CB-0C61-4EEB-945F-C2E5D8753D3E}"/>
    <dgm:cxn modelId="{11219E5F-2F93-460D-AE1D-F18184D6FC6F}" srcId="{39352BB4-4AA7-4EAE-BD4B-9CE9BE17D27F}" destId="{6AE631A4-F1D7-4B72-BA0B-DC19F0C107E5}" srcOrd="3" destOrd="0" parTransId="{7C3DA0E2-3518-4EBC-936D-618E90C1E05D}" sibTransId="{A9BB895C-B230-46CF-8867-3E73D0308980}"/>
    <dgm:cxn modelId="{E265CE33-3B80-46C4-8CEC-2EB9E4CCCBCB}" type="presOf" srcId="{2D2716DC-EEA1-4007-A9DE-C945F4EA7276}" destId="{CB66131A-34F2-4892-ABF9-EE9B85E3299E}" srcOrd="0" destOrd="0" presId="urn:microsoft.com/office/officeart/2005/8/layout/hierarchy1"/>
    <dgm:cxn modelId="{FBB2A852-431B-4FFC-8C9D-118A9652AF80}" type="presOf" srcId="{A66CEE0F-3D07-42BB-877B-BF3AFE1D971A}" destId="{6B7D88C6-2E06-4785-99BE-DD024D73A33F}" srcOrd="0" destOrd="0" presId="urn:microsoft.com/office/officeart/2005/8/layout/hierarchy1"/>
    <dgm:cxn modelId="{A7C32C54-050F-4880-BE8F-7C4CCE28DF68}" type="presOf" srcId="{2550D34A-796F-49D5-A1BC-1329C45C9743}" destId="{54E7897D-E217-4FEF-88BC-08E0D35CBA30}" srcOrd="0" destOrd="0" presId="urn:microsoft.com/office/officeart/2005/8/layout/hierarchy1"/>
    <dgm:cxn modelId="{07965D0B-60BA-4AA7-BEBB-8F9C2AD2CF38}" srcId="{25AB9F58-8F72-4836-A94B-F4F1F54F35F9}" destId="{39352BB4-4AA7-4EAE-BD4B-9CE9BE17D27F}" srcOrd="0" destOrd="0" parTransId="{81246A8D-3EA9-4AF6-9D39-D9B5D3B8C67C}" sibTransId="{107D480F-F6E6-474E-85CF-F5AA4692D7F5}"/>
    <dgm:cxn modelId="{CADAF3E5-B2E6-44BA-B1E7-27EBA1B7A05D}" type="presOf" srcId="{39352BB4-4AA7-4EAE-BD4B-9CE9BE17D27F}" destId="{87B5326B-57AB-4127-A1EF-CFEF63980617}" srcOrd="0" destOrd="0" presId="urn:microsoft.com/office/officeart/2005/8/layout/hierarchy1"/>
    <dgm:cxn modelId="{483919A1-AA0E-40BC-BC46-4BAF05B9BF16}" type="presOf" srcId="{25AB9F58-8F72-4836-A94B-F4F1F54F35F9}" destId="{0A18EE62-7CC9-450B-BF86-073A99C562A8}" srcOrd="0" destOrd="0" presId="urn:microsoft.com/office/officeart/2005/8/layout/hierarchy1"/>
    <dgm:cxn modelId="{653974B1-9B9D-4C74-A8F7-5C0F7BB0BBC0}" srcId="{39352BB4-4AA7-4EAE-BD4B-9CE9BE17D27F}" destId="{125351B1-8A1A-4044-9630-CD6F1264ADA3}" srcOrd="1" destOrd="0" parTransId="{2D2716DC-EEA1-4007-A9DE-C945F4EA7276}" sibTransId="{18D0BA90-37CE-46B8-8811-05E0FC71D09C}"/>
    <dgm:cxn modelId="{7F7F7196-A137-4A4C-A566-D78B18DEEA89}" type="presOf" srcId="{CB96E133-1C89-46FF-80CB-69F40B887B36}" destId="{D00C2BE4-6109-4B34-8A24-02A728C1161A}" srcOrd="0" destOrd="0" presId="urn:microsoft.com/office/officeart/2005/8/layout/hierarchy1"/>
    <dgm:cxn modelId="{F99C0E9D-C2FC-49E4-80CC-B30DB98DA4A0}" type="presOf" srcId="{9AD4FB90-AD49-4AC9-BE87-A29210DEE136}" destId="{6157130C-CC1E-4B00-A7C7-4A77739C0206}" srcOrd="0" destOrd="0" presId="urn:microsoft.com/office/officeart/2005/8/layout/hierarchy1"/>
    <dgm:cxn modelId="{A7E5CB7A-2FA6-4BC2-8934-5678E8AED9DF}" type="presOf" srcId="{7C3DA0E2-3518-4EBC-936D-618E90C1E05D}" destId="{78804726-3C7B-461C-8C12-54DB724BB6E2}" srcOrd="0" destOrd="0" presId="urn:microsoft.com/office/officeart/2005/8/layout/hierarchy1"/>
    <dgm:cxn modelId="{4CF7EF31-E8D5-4852-9CB0-E2883D4E2B4C}" type="presOf" srcId="{125351B1-8A1A-4044-9630-CD6F1264ADA3}" destId="{75938AC8-333D-43E5-9DC2-7825ECBE8024}" srcOrd="0" destOrd="0" presId="urn:microsoft.com/office/officeart/2005/8/layout/hierarchy1"/>
    <dgm:cxn modelId="{4ADA0EC9-1D4E-4A78-BCC4-5E12BB69A06C}" type="presOf" srcId="{6AE631A4-F1D7-4B72-BA0B-DC19F0C107E5}" destId="{7DAF4F60-148F-42A8-9A27-F65BBCD70868}" srcOrd="0" destOrd="0" presId="urn:microsoft.com/office/officeart/2005/8/layout/hierarchy1"/>
    <dgm:cxn modelId="{1B2DB126-B7D9-4532-97F9-702FE6294127}" type="presParOf" srcId="{0A18EE62-7CC9-450B-BF86-073A99C562A8}" destId="{E7F93EB1-1C0B-4270-BBD6-122465F853B8}" srcOrd="0" destOrd="0" presId="urn:microsoft.com/office/officeart/2005/8/layout/hierarchy1"/>
    <dgm:cxn modelId="{15E13DCF-7DCB-49A3-8F0D-F2A76F3B428E}" type="presParOf" srcId="{E7F93EB1-1C0B-4270-BBD6-122465F853B8}" destId="{9A745BAB-DEAD-4D36-9B80-1D51B6178C88}" srcOrd="0" destOrd="0" presId="urn:microsoft.com/office/officeart/2005/8/layout/hierarchy1"/>
    <dgm:cxn modelId="{9077164B-B4D0-4084-A333-ADF521497ECE}" type="presParOf" srcId="{9A745BAB-DEAD-4D36-9B80-1D51B6178C88}" destId="{C37FD1C0-CF2A-4383-B468-CDCC9EC339B3}" srcOrd="0" destOrd="0" presId="urn:microsoft.com/office/officeart/2005/8/layout/hierarchy1"/>
    <dgm:cxn modelId="{8BC15C1B-9564-4590-81C3-814E159BA2F4}" type="presParOf" srcId="{9A745BAB-DEAD-4D36-9B80-1D51B6178C88}" destId="{87B5326B-57AB-4127-A1EF-CFEF63980617}" srcOrd="1" destOrd="0" presId="urn:microsoft.com/office/officeart/2005/8/layout/hierarchy1"/>
    <dgm:cxn modelId="{CDA2515C-AB63-4992-8E56-227D2B8FD3B9}" type="presParOf" srcId="{E7F93EB1-1C0B-4270-BBD6-122465F853B8}" destId="{E59ACDE9-C9A6-40F8-B290-4DBF22579BAC}" srcOrd="1" destOrd="0" presId="urn:microsoft.com/office/officeart/2005/8/layout/hierarchy1"/>
    <dgm:cxn modelId="{7F91DC69-97EF-41A7-A77C-EB0E443E66D2}" type="presParOf" srcId="{E59ACDE9-C9A6-40F8-B290-4DBF22579BAC}" destId="{B8A512B8-C4ED-4BC5-A5FC-0BE84CB62B8C}" srcOrd="0" destOrd="0" presId="urn:microsoft.com/office/officeart/2005/8/layout/hierarchy1"/>
    <dgm:cxn modelId="{105EA922-ED6E-49DD-880D-EA092872EFAD}" type="presParOf" srcId="{E59ACDE9-C9A6-40F8-B290-4DBF22579BAC}" destId="{523C577E-FF44-4476-A0D2-06F9EE521598}" srcOrd="1" destOrd="0" presId="urn:microsoft.com/office/officeart/2005/8/layout/hierarchy1"/>
    <dgm:cxn modelId="{370DDD07-3779-4C89-8D61-00F0EDD415AE}" type="presParOf" srcId="{523C577E-FF44-4476-A0D2-06F9EE521598}" destId="{86CE1F06-D5C5-4582-970A-E43AC1FE63DB}" srcOrd="0" destOrd="0" presId="urn:microsoft.com/office/officeart/2005/8/layout/hierarchy1"/>
    <dgm:cxn modelId="{21E18E40-E38B-44E4-BD78-E87B6215B29F}" type="presParOf" srcId="{86CE1F06-D5C5-4582-970A-E43AC1FE63DB}" destId="{92929E99-89CA-4E2F-80DB-EAD268F78E5B}" srcOrd="0" destOrd="0" presId="urn:microsoft.com/office/officeart/2005/8/layout/hierarchy1"/>
    <dgm:cxn modelId="{1F26BE83-FC93-4A43-9B95-C30CD227269A}" type="presParOf" srcId="{86CE1F06-D5C5-4582-970A-E43AC1FE63DB}" destId="{FA918A27-BF5A-4058-B5B6-0974613E8504}" srcOrd="1" destOrd="0" presId="urn:microsoft.com/office/officeart/2005/8/layout/hierarchy1"/>
    <dgm:cxn modelId="{24A92020-B541-4E17-A63A-D4B29C37122B}" type="presParOf" srcId="{523C577E-FF44-4476-A0D2-06F9EE521598}" destId="{186B5B8C-4575-4E0D-A070-ACD678E1CB2F}" srcOrd="1" destOrd="0" presId="urn:microsoft.com/office/officeart/2005/8/layout/hierarchy1"/>
    <dgm:cxn modelId="{B1C22E31-A1F0-44F8-8286-AAFA2C922EF5}" type="presParOf" srcId="{E59ACDE9-C9A6-40F8-B290-4DBF22579BAC}" destId="{CB66131A-34F2-4892-ABF9-EE9B85E3299E}" srcOrd="2" destOrd="0" presId="urn:microsoft.com/office/officeart/2005/8/layout/hierarchy1"/>
    <dgm:cxn modelId="{56E723C6-A843-40E8-AC1B-5F21513FF4C4}" type="presParOf" srcId="{E59ACDE9-C9A6-40F8-B290-4DBF22579BAC}" destId="{53F7C3FA-16E8-4828-877E-ECB1BCD9D427}" srcOrd="3" destOrd="0" presId="urn:microsoft.com/office/officeart/2005/8/layout/hierarchy1"/>
    <dgm:cxn modelId="{5F603F10-A51C-46B5-B0DD-FD7709FE9535}" type="presParOf" srcId="{53F7C3FA-16E8-4828-877E-ECB1BCD9D427}" destId="{A958DC44-D5DA-4F12-9938-7AFD23E64DE4}" srcOrd="0" destOrd="0" presId="urn:microsoft.com/office/officeart/2005/8/layout/hierarchy1"/>
    <dgm:cxn modelId="{15759C31-D118-4529-88EF-E78A9148486D}" type="presParOf" srcId="{A958DC44-D5DA-4F12-9938-7AFD23E64DE4}" destId="{5BE465AE-52B8-49F7-A994-BABE380B60EE}" srcOrd="0" destOrd="0" presId="urn:microsoft.com/office/officeart/2005/8/layout/hierarchy1"/>
    <dgm:cxn modelId="{6CEE5EEA-850E-4EE0-A557-E98035FD809C}" type="presParOf" srcId="{A958DC44-D5DA-4F12-9938-7AFD23E64DE4}" destId="{75938AC8-333D-43E5-9DC2-7825ECBE8024}" srcOrd="1" destOrd="0" presId="urn:microsoft.com/office/officeart/2005/8/layout/hierarchy1"/>
    <dgm:cxn modelId="{11D9DA4F-9E42-4FCA-9A2A-E969A0DB5FA2}" type="presParOf" srcId="{53F7C3FA-16E8-4828-877E-ECB1BCD9D427}" destId="{B9840C60-A398-47E3-87EA-D03573C474BD}" srcOrd="1" destOrd="0" presId="urn:microsoft.com/office/officeart/2005/8/layout/hierarchy1"/>
    <dgm:cxn modelId="{A43830A2-8D65-4388-B163-517219EAE846}" type="presParOf" srcId="{E59ACDE9-C9A6-40F8-B290-4DBF22579BAC}" destId="{54E7897D-E217-4FEF-88BC-08E0D35CBA30}" srcOrd="4" destOrd="0" presId="urn:microsoft.com/office/officeart/2005/8/layout/hierarchy1"/>
    <dgm:cxn modelId="{B5AFB33F-D29A-4CB3-9D69-B353BD957EA4}" type="presParOf" srcId="{E59ACDE9-C9A6-40F8-B290-4DBF22579BAC}" destId="{D13918DE-D72D-4C82-909D-44DC4CA63267}" srcOrd="5" destOrd="0" presId="urn:microsoft.com/office/officeart/2005/8/layout/hierarchy1"/>
    <dgm:cxn modelId="{12B32679-8738-4DD1-9FA0-D269196F8797}" type="presParOf" srcId="{D13918DE-D72D-4C82-909D-44DC4CA63267}" destId="{9C6E915D-5824-4BF5-B2B9-C7BFEB8DB110}" srcOrd="0" destOrd="0" presId="urn:microsoft.com/office/officeart/2005/8/layout/hierarchy1"/>
    <dgm:cxn modelId="{8C9F7EB4-0007-4337-A924-8D63167504FE}" type="presParOf" srcId="{9C6E915D-5824-4BF5-B2B9-C7BFEB8DB110}" destId="{6183133A-84DF-42B3-879A-675F2330FE5C}" srcOrd="0" destOrd="0" presId="urn:microsoft.com/office/officeart/2005/8/layout/hierarchy1"/>
    <dgm:cxn modelId="{5106A38F-968F-4239-B633-FE8E123797F6}" type="presParOf" srcId="{9C6E915D-5824-4BF5-B2B9-C7BFEB8DB110}" destId="{6B7D88C6-2E06-4785-99BE-DD024D73A33F}" srcOrd="1" destOrd="0" presId="urn:microsoft.com/office/officeart/2005/8/layout/hierarchy1"/>
    <dgm:cxn modelId="{A3E8EC5D-A633-4159-9A4D-221D79CCA37F}" type="presParOf" srcId="{D13918DE-D72D-4C82-909D-44DC4CA63267}" destId="{F1E076AD-32EB-45A1-9C07-7BE4EF35B0F1}" srcOrd="1" destOrd="0" presId="urn:microsoft.com/office/officeart/2005/8/layout/hierarchy1"/>
    <dgm:cxn modelId="{F529F8DA-7949-4CB4-8D10-DAC2BDF06ECE}" type="presParOf" srcId="{E59ACDE9-C9A6-40F8-B290-4DBF22579BAC}" destId="{78804726-3C7B-461C-8C12-54DB724BB6E2}" srcOrd="6" destOrd="0" presId="urn:microsoft.com/office/officeart/2005/8/layout/hierarchy1"/>
    <dgm:cxn modelId="{BF70C7A1-23FF-4A15-A41A-F266CAD2776C}" type="presParOf" srcId="{E59ACDE9-C9A6-40F8-B290-4DBF22579BAC}" destId="{09263A07-DD4A-4514-BF65-449FDFE9E0F8}" srcOrd="7" destOrd="0" presId="urn:microsoft.com/office/officeart/2005/8/layout/hierarchy1"/>
    <dgm:cxn modelId="{D62B1D7B-F718-4AC0-8410-5593067F627D}" type="presParOf" srcId="{09263A07-DD4A-4514-BF65-449FDFE9E0F8}" destId="{BF1F70D9-6BC7-43AF-A1C4-A95DC83B05AC}" srcOrd="0" destOrd="0" presId="urn:microsoft.com/office/officeart/2005/8/layout/hierarchy1"/>
    <dgm:cxn modelId="{B6F6DC92-CD5B-4D22-B746-472C0F9CE9C9}" type="presParOf" srcId="{BF1F70D9-6BC7-43AF-A1C4-A95DC83B05AC}" destId="{440089F1-6F55-4F82-A5E0-7F2F552588FF}" srcOrd="0" destOrd="0" presId="urn:microsoft.com/office/officeart/2005/8/layout/hierarchy1"/>
    <dgm:cxn modelId="{4AEEEE6E-1C8C-4826-8519-F2F0AF6A9A49}" type="presParOf" srcId="{BF1F70D9-6BC7-43AF-A1C4-A95DC83B05AC}" destId="{7DAF4F60-148F-42A8-9A27-F65BBCD70868}" srcOrd="1" destOrd="0" presId="urn:microsoft.com/office/officeart/2005/8/layout/hierarchy1"/>
    <dgm:cxn modelId="{F7548BBA-28C0-417D-8BB8-EB0ED125C3D7}" type="presParOf" srcId="{09263A07-DD4A-4514-BF65-449FDFE9E0F8}" destId="{5A7A17B1-1FCD-4408-B834-B58C40A3BD4D}" srcOrd="1" destOrd="0" presId="urn:microsoft.com/office/officeart/2005/8/layout/hierarchy1"/>
    <dgm:cxn modelId="{0B5DDEC2-7288-4A80-BF56-5B638572BD8E}" type="presParOf" srcId="{E59ACDE9-C9A6-40F8-B290-4DBF22579BAC}" destId="{D00C2BE4-6109-4B34-8A24-02A728C1161A}" srcOrd="8" destOrd="0" presId="urn:microsoft.com/office/officeart/2005/8/layout/hierarchy1"/>
    <dgm:cxn modelId="{5E9979D6-E4EF-463C-9767-FEC998D1C31D}" type="presParOf" srcId="{E59ACDE9-C9A6-40F8-B290-4DBF22579BAC}" destId="{81F69E59-B709-4C3B-B4E3-2F3C758B94DB}" srcOrd="9" destOrd="0" presId="urn:microsoft.com/office/officeart/2005/8/layout/hierarchy1"/>
    <dgm:cxn modelId="{C7BD6AF4-8C61-4563-8485-3A4EDAB89879}" type="presParOf" srcId="{81F69E59-B709-4C3B-B4E3-2F3C758B94DB}" destId="{30D7158A-C28F-4CDF-AD4D-A2574712C425}" srcOrd="0" destOrd="0" presId="urn:microsoft.com/office/officeart/2005/8/layout/hierarchy1"/>
    <dgm:cxn modelId="{0D4BD373-2D6A-4FB7-BEB8-6FAD3B962AE0}" type="presParOf" srcId="{30D7158A-C28F-4CDF-AD4D-A2574712C425}" destId="{314FEF68-1709-489B-BF44-EE448D759D05}" srcOrd="0" destOrd="0" presId="urn:microsoft.com/office/officeart/2005/8/layout/hierarchy1"/>
    <dgm:cxn modelId="{AFD7DAAB-8668-49C8-8538-7B829EE87743}" type="presParOf" srcId="{30D7158A-C28F-4CDF-AD4D-A2574712C425}" destId="{6157130C-CC1E-4B00-A7C7-4A77739C0206}" srcOrd="1" destOrd="0" presId="urn:microsoft.com/office/officeart/2005/8/layout/hierarchy1"/>
    <dgm:cxn modelId="{3551A1E3-3FBB-4328-8570-13E4A4A2515C}" type="presParOf" srcId="{81F69E59-B709-4C3B-B4E3-2F3C758B94DB}" destId="{1706DFC9-984C-4CD2-90C9-15B9A59C89DD}" srcOrd="1" destOrd="0" presId="urn:microsoft.com/office/officeart/2005/8/layout/hierarchy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C2BE4-6109-4B34-8A24-02A728C1161A}">
      <dsp:nvSpPr>
        <dsp:cNvPr id="0" name=""/>
        <dsp:cNvSpPr/>
      </dsp:nvSpPr>
      <dsp:spPr>
        <a:xfrm>
          <a:off x="787736" y="1298334"/>
          <a:ext cx="3213686" cy="743743"/>
        </a:xfrm>
        <a:custGeom>
          <a:avLst/>
          <a:gdLst/>
          <a:ahLst/>
          <a:cxnLst/>
          <a:rect l="0" t="0" r="0" b="0"/>
          <a:pathLst>
            <a:path>
              <a:moveTo>
                <a:pt x="3213686" y="0"/>
              </a:moveTo>
              <a:lnTo>
                <a:pt x="3213686" y="673423"/>
              </a:lnTo>
              <a:lnTo>
                <a:pt x="0" y="673423"/>
              </a:lnTo>
              <a:lnTo>
                <a:pt x="0" y="7437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804726-3C7B-461C-8C12-54DB724BB6E2}">
      <dsp:nvSpPr>
        <dsp:cNvPr id="0" name=""/>
        <dsp:cNvSpPr/>
      </dsp:nvSpPr>
      <dsp:spPr>
        <a:xfrm>
          <a:off x="4001423" y="1298334"/>
          <a:ext cx="3936143" cy="817009"/>
        </a:xfrm>
        <a:custGeom>
          <a:avLst/>
          <a:gdLst/>
          <a:ahLst/>
          <a:cxnLst/>
          <a:rect l="0" t="0" r="0" b="0"/>
          <a:pathLst>
            <a:path>
              <a:moveTo>
                <a:pt x="0" y="0"/>
              </a:moveTo>
              <a:lnTo>
                <a:pt x="0" y="746689"/>
              </a:lnTo>
              <a:lnTo>
                <a:pt x="3936143" y="746689"/>
              </a:lnTo>
              <a:lnTo>
                <a:pt x="3936143" y="8170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E7897D-E217-4FEF-88BC-08E0D35CBA30}">
      <dsp:nvSpPr>
        <dsp:cNvPr id="0" name=""/>
        <dsp:cNvSpPr/>
      </dsp:nvSpPr>
      <dsp:spPr>
        <a:xfrm>
          <a:off x="2635278" y="1298334"/>
          <a:ext cx="1366145" cy="678406"/>
        </a:xfrm>
        <a:custGeom>
          <a:avLst/>
          <a:gdLst/>
          <a:ahLst/>
          <a:cxnLst/>
          <a:rect l="0" t="0" r="0" b="0"/>
          <a:pathLst>
            <a:path>
              <a:moveTo>
                <a:pt x="1366145" y="0"/>
              </a:moveTo>
              <a:lnTo>
                <a:pt x="1366145" y="608086"/>
              </a:lnTo>
              <a:lnTo>
                <a:pt x="0" y="608086"/>
              </a:lnTo>
              <a:lnTo>
                <a:pt x="0" y="6784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66131A-34F2-4892-ABF9-EE9B85E3299E}">
      <dsp:nvSpPr>
        <dsp:cNvPr id="0" name=""/>
        <dsp:cNvSpPr/>
      </dsp:nvSpPr>
      <dsp:spPr>
        <a:xfrm>
          <a:off x="4001423" y="1298334"/>
          <a:ext cx="2197820" cy="816117"/>
        </a:xfrm>
        <a:custGeom>
          <a:avLst/>
          <a:gdLst/>
          <a:ahLst/>
          <a:cxnLst/>
          <a:rect l="0" t="0" r="0" b="0"/>
          <a:pathLst>
            <a:path>
              <a:moveTo>
                <a:pt x="0" y="0"/>
              </a:moveTo>
              <a:lnTo>
                <a:pt x="0" y="745797"/>
              </a:lnTo>
              <a:lnTo>
                <a:pt x="2197820" y="745797"/>
              </a:lnTo>
              <a:lnTo>
                <a:pt x="2197820" y="8161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A512B8-C4ED-4BC5-A5FC-0BE84CB62B8C}">
      <dsp:nvSpPr>
        <dsp:cNvPr id="0" name=""/>
        <dsp:cNvSpPr/>
      </dsp:nvSpPr>
      <dsp:spPr>
        <a:xfrm>
          <a:off x="4001423" y="1298334"/>
          <a:ext cx="441201" cy="787548"/>
        </a:xfrm>
        <a:custGeom>
          <a:avLst/>
          <a:gdLst/>
          <a:ahLst/>
          <a:cxnLst/>
          <a:rect l="0" t="0" r="0" b="0"/>
          <a:pathLst>
            <a:path>
              <a:moveTo>
                <a:pt x="0" y="0"/>
              </a:moveTo>
              <a:lnTo>
                <a:pt x="0" y="717228"/>
              </a:lnTo>
              <a:lnTo>
                <a:pt x="441201" y="717228"/>
              </a:lnTo>
              <a:lnTo>
                <a:pt x="441201" y="7875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7FD1C0-CF2A-4383-B468-CDCC9EC339B3}">
      <dsp:nvSpPr>
        <dsp:cNvPr id="0" name=""/>
        <dsp:cNvSpPr/>
      </dsp:nvSpPr>
      <dsp:spPr>
        <a:xfrm>
          <a:off x="2552311" y="452701"/>
          <a:ext cx="2898224" cy="845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B5326B-57AB-4127-A1EF-CFEF63980617}">
      <dsp:nvSpPr>
        <dsp:cNvPr id="0" name=""/>
        <dsp:cNvSpPr/>
      </dsp:nvSpPr>
      <dsp:spPr>
        <a:xfrm>
          <a:off x="2636652" y="532826"/>
          <a:ext cx="2898224" cy="8456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b="1" kern="1200" dirty="0">
              <a:solidFill>
                <a:schemeClr val="accent5">
                  <a:lumMod val="50000"/>
                </a:schemeClr>
              </a:solidFill>
              <a:effectLst>
                <a:outerShdw blurRad="38100" dist="38100" dir="2700000" algn="tl">
                  <a:srgbClr val="000000">
                    <a:alpha val="43137"/>
                  </a:srgbClr>
                </a:outerShdw>
              </a:effectLst>
            </a:rPr>
            <a:t>اللام الساكنة</a:t>
          </a:r>
          <a:r>
            <a:rPr lang="en-US" sz="1800" b="1" kern="1200" dirty="0">
              <a:solidFill>
                <a:schemeClr val="accent5">
                  <a:lumMod val="50000"/>
                </a:schemeClr>
              </a:solidFill>
              <a:effectLst>
                <a:outerShdw blurRad="38100" dist="38100" dir="2700000" algn="tl">
                  <a:srgbClr val="000000">
                    <a:alpha val="43137"/>
                  </a:srgbClr>
                </a:outerShdw>
              </a:effectLst>
            </a:rPr>
            <a:t/>
          </a:r>
          <a:br>
            <a:rPr lang="en-US" sz="1800" b="1" kern="1200" dirty="0">
              <a:solidFill>
                <a:schemeClr val="accent5">
                  <a:lumMod val="50000"/>
                </a:schemeClr>
              </a:solidFill>
              <a:effectLst>
                <a:outerShdw blurRad="38100" dist="38100" dir="2700000" algn="tl">
                  <a:srgbClr val="000000">
                    <a:alpha val="43137"/>
                  </a:srgbClr>
                </a:outerShdw>
              </a:effectLst>
            </a:rPr>
          </a:br>
          <a:r>
            <a:rPr lang="en-US" sz="1800" b="1" kern="1200" dirty="0">
              <a:solidFill>
                <a:schemeClr val="accent5">
                  <a:lumMod val="50000"/>
                </a:schemeClr>
              </a:solidFill>
              <a:effectLst>
                <a:outerShdw blurRad="38100" dist="38100" dir="2700000" algn="tl">
                  <a:srgbClr val="000000">
                    <a:alpha val="43137"/>
                  </a:srgbClr>
                </a:outerShdw>
              </a:effectLst>
            </a:rPr>
            <a:t>Lam </a:t>
          </a:r>
          <a:r>
            <a:rPr lang="en-US" sz="1800" b="1" kern="1200" dirty="0" err="1">
              <a:solidFill>
                <a:schemeClr val="accent5">
                  <a:lumMod val="50000"/>
                </a:schemeClr>
              </a:solidFill>
              <a:effectLst>
                <a:outerShdw blurRad="38100" dist="38100" dir="2700000" algn="tl">
                  <a:srgbClr val="000000">
                    <a:alpha val="43137"/>
                  </a:srgbClr>
                </a:outerShdw>
              </a:effectLst>
            </a:rPr>
            <a:t>Sakinah</a:t>
          </a:r>
          <a:endParaRPr lang="en-US" sz="1800" kern="1200" dirty="0">
            <a:solidFill>
              <a:schemeClr val="accent5">
                <a:lumMod val="50000"/>
              </a:schemeClr>
            </a:solidFill>
          </a:endParaRPr>
        </a:p>
      </dsp:txBody>
      <dsp:txXfrm>
        <a:off x="2661420" y="557594"/>
        <a:ext cx="2848688" cy="796097"/>
      </dsp:txXfrm>
    </dsp:sp>
    <dsp:sp modelId="{92929E99-89CA-4E2F-80DB-EAD268F78E5B}">
      <dsp:nvSpPr>
        <dsp:cNvPr id="0" name=""/>
        <dsp:cNvSpPr/>
      </dsp:nvSpPr>
      <dsp:spPr>
        <a:xfrm>
          <a:off x="3493500" y="2085883"/>
          <a:ext cx="1898249" cy="97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918A27-BF5A-4058-B5B6-0974613E8504}">
      <dsp:nvSpPr>
        <dsp:cNvPr id="0" name=""/>
        <dsp:cNvSpPr/>
      </dsp:nvSpPr>
      <dsp:spPr>
        <a:xfrm>
          <a:off x="3577841" y="2166007"/>
          <a:ext cx="1898249" cy="9753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rtl="1">
            <a:lnSpc>
              <a:spcPct val="90000"/>
            </a:lnSpc>
            <a:spcBef>
              <a:spcPct val="0"/>
            </a:spcBef>
            <a:spcAft>
              <a:spcPct val="35000"/>
            </a:spcAft>
          </a:pPr>
          <a:r>
            <a:rPr lang="ar-SA" sz="1050" b="1" kern="1200" dirty="0">
              <a:effectLst>
                <a:outerShdw blurRad="38100" dist="38100" dir="2700000" algn="tl">
                  <a:srgbClr val="000000">
                    <a:alpha val="43137"/>
                  </a:srgbClr>
                </a:outerShdw>
              </a:effectLst>
            </a:rPr>
            <a:t>لامُ التعريف</a:t>
          </a:r>
          <a:endParaRPr lang="en-US" sz="1050" b="1" kern="1200" dirty="0">
            <a:effectLst>
              <a:outerShdw blurRad="38100" dist="38100" dir="2700000" algn="tl">
                <a:srgbClr val="000000">
                  <a:alpha val="43137"/>
                </a:srgbClr>
              </a:outerShdw>
            </a:effectLst>
          </a:endParaRPr>
        </a:p>
        <a:p>
          <a:pPr lvl="0" algn="ctr" defTabSz="466725" rtl="1">
            <a:lnSpc>
              <a:spcPct val="90000"/>
            </a:lnSpc>
            <a:spcBef>
              <a:spcPct val="0"/>
            </a:spcBef>
            <a:spcAft>
              <a:spcPct val="35000"/>
            </a:spcAft>
          </a:pPr>
          <a:r>
            <a:rPr lang="ar-AE" sz="1050" b="1" kern="1200" dirty="0">
              <a:effectLst>
                <a:outerShdw blurRad="38100" dist="38100" dir="2700000" algn="tl">
                  <a:srgbClr val="000000">
                    <a:alpha val="43137"/>
                  </a:srgbClr>
                </a:outerShdw>
              </a:effectLst>
            </a:rPr>
            <a:t>  </a:t>
          </a:r>
          <a:r>
            <a:rPr lang="en-US" sz="1050" b="1" kern="1200" dirty="0">
              <a:effectLst>
                <a:outerShdw blurRad="38100" dist="38100" dir="2700000" algn="tl">
                  <a:srgbClr val="000000">
                    <a:alpha val="43137"/>
                  </a:srgbClr>
                </a:outerShdw>
              </a:effectLst>
            </a:rPr>
            <a:t>    </a:t>
          </a: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functioning as a definite article</a:t>
          </a:r>
        </a:p>
      </dsp:txBody>
      <dsp:txXfrm>
        <a:off x="3606408" y="2194574"/>
        <a:ext cx="1841115" cy="918232"/>
      </dsp:txXfrm>
    </dsp:sp>
    <dsp:sp modelId="{5BE465AE-52B8-49F7-A994-BABE380B60EE}">
      <dsp:nvSpPr>
        <dsp:cNvPr id="0" name=""/>
        <dsp:cNvSpPr/>
      </dsp:nvSpPr>
      <dsp:spPr>
        <a:xfrm>
          <a:off x="5468895" y="2114452"/>
          <a:ext cx="1460695" cy="908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38AC8-333D-43E5-9DC2-7825ECBE8024}">
      <dsp:nvSpPr>
        <dsp:cNvPr id="0" name=""/>
        <dsp:cNvSpPr/>
      </dsp:nvSpPr>
      <dsp:spPr>
        <a:xfrm>
          <a:off x="5553237" y="2194576"/>
          <a:ext cx="1460695" cy="9083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SA" sz="1100" b="1" kern="1200" dirty="0">
              <a:effectLst>
                <a:outerShdw blurRad="38100" dist="38100" dir="2700000" algn="tl">
                  <a:srgbClr val="000000">
                    <a:alpha val="43137"/>
                  </a:srgbClr>
                </a:outerShdw>
              </a:effectLst>
            </a:rPr>
            <a:t>لامُ </a:t>
          </a:r>
          <a:r>
            <a:rPr lang="ar-AE" sz="1100" b="1" kern="1200" dirty="0">
              <a:effectLst>
                <a:outerShdw blurRad="38100" dist="38100" dir="2700000" algn="tl">
                  <a:srgbClr val="000000">
                    <a:alpha val="43137"/>
                  </a:srgbClr>
                </a:outerShdw>
              </a:effectLst>
            </a:rPr>
            <a:t>الإسم  </a:t>
          </a:r>
          <a:endParaRPr lang="en-US" sz="1100" b="1" kern="1200" dirty="0">
            <a:effectLst>
              <a:outerShdw blurRad="38100" dist="38100" dir="2700000" algn="tl">
                <a:srgbClr val="000000">
                  <a:alpha val="43137"/>
                </a:srgbClr>
              </a:outerShdw>
            </a:effectLst>
          </a:endParaRPr>
        </a:p>
        <a:p>
          <a:pPr lvl="0" algn="ctr" defTabSz="488950">
            <a:lnSpc>
              <a:spcPct val="90000"/>
            </a:lnSpc>
            <a:spcBef>
              <a:spcPct val="0"/>
            </a:spcBef>
            <a:spcAft>
              <a:spcPct val="35000"/>
            </a:spcAft>
          </a:pP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noun</a:t>
          </a:r>
        </a:p>
      </dsp:txBody>
      <dsp:txXfrm>
        <a:off x="5579842" y="2221181"/>
        <a:ext cx="1407485" cy="855161"/>
      </dsp:txXfrm>
    </dsp:sp>
    <dsp:sp modelId="{6183133A-84DF-42B3-879A-675F2330FE5C}">
      <dsp:nvSpPr>
        <dsp:cNvPr id="0" name=""/>
        <dsp:cNvSpPr/>
      </dsp:nvSpPr>
      <dsp:spPr>
        <a:xfrm>
          <a:off x="1949909" y="1976741"/>
          <a:ext cx="1370737" cy="891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7D88C6-2E06-4785-99BE-DD024D73A33F}">
      <dsp:nvSpPr>
        <dsp:cNvPr id="0" name=""/>
        <dsp:cNvSpPr/>
      </dsp:nvSpPr>
      <dsp:spPr>
        <a:xfrm>
          <a:off x="2034250" y="2056865"/>
          <a:ext cx="1370737" cy="8910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AE" sz="1100" b="1" kern="1200" dirty="0">
              <a:effectLst>
                <a:outerShdw blurRad="38100" dist="38100" dir="2700000" algn="tl">
                  <a:srgbClr val="000000">
                    <a:alpha val="43137"/>
                  </a:srgbClr>
                </a:outerShdw>
              </a:effectLst>
            </a:rPr>
            <a:t>لام الفعل </a:t>
          </a:r>
          <a:endParaRPr lang="en-US" sz="1100" b="1" kern="1200" dirty="0">
            <a:effectLst>
              <a:outerShdw blurRad="38100" dist="38100" dir="2700000" algn="tl">
                <a:srgbClr val="000000">
                  <a:alpha val="43137"/>
                </a:srgbClr>
              </a:outerShdw>
            </a:effectLst>
          </a:endParaRPr>
        </a:p>
        <a:p>
          <a:pPr lvl="0" algn="ctr" defTabSz="488950">
            <a:lnSpc>
              <a:spcPct val="90000"/>
            </a:lnSpc>
            <a:spcBef>
              <a:spcPct val="0"/>
            </a:spcBef>
            <a:spcAft>
              <a:spcPct val="35000"/>
            </a:spcAft>
          </a:pP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verb</a:t>
          </a:r>
        </a:p>
      </dsp:txBody>
      <dsp:txXfrm>
        <a:off x="2060347" y="2082962"/>
        <a:ext cx="1318543" cy="838835"/>
      </dsp:txXfrm>
    </dsp:sp>
    <dsp:sp modelId="{440089F1-6F55-4F82-A5E0-7F2F552588FF}">
      <dsp:nvSpPr>
        <dsp:cNvPr id="0" name=""/>
        <dsp:cNvSpPr/>
      </dsp:nvSpPr>
      <dsp:spPr>
        <a:xfrm>
          <a:off x="7143076" y="2115343"/>
          <a:ext cx="1588979" cy="8800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F4F60-148F-42A8-9A27-F65BBCD70868}">
      <dsp:nvSpPr>
        <dsp:cNvPr id="0" name=""/>
        <dsp:cNvSpPr/>
      </dsp:nvSpPr>
      <dsp:spPr>
        <a:xfrm>
          <a:off x="7227418" y="2195468"/>
          <a:ext cx="1588979" cy="8800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algn="ctr" defTabSz="488950">
            <a:lnSpc>
              <a:spcPct val="90000"/>
            </a:lnSpc>
            <a:spcBef>
              <a:spcPct val="0"/>
            </a:spcBef>
            <a:spcAft>
              <a:spcPct val="35000"/>
            </a:spcAft>
            <a:buNone/>
          </a:pPr>
          <a:r>
            <a:rPr lang="ar-AE" sz="1100" b="1" kern="1200" dirty="0">
              <a:solidFill>
                <a:schemeClr val="tx1"/>
              </a:solidFill>
              <a:effectLst>
                <a:outerShdw blurRad="38100" dist="38100" dir="2700000" algn="tl">
                  <a:srgbClr val="000000">
                    <a:alpha val="43137"/>
                  </a:srgbClr>
                </a:outerShdw>
              </a:effectLst>
            </a:rPr>
            <a:t>لام الحرف  </a:t>
          </a:r>
          <a:endParaRPr lang="en-US" sz="1100" b="1" kern="1200" dirty="0">
            <a:solidFill>
              <a:schemeClr val="tx1"/>
            </a:solidFill>
            <a:effectLst>
              <a:outerShdw blurRad="38100" dist="38100" dir="2700000" algn="tl">
                <a:srgbClr val="000000">
                  <a:alpha val="43137"/>
                </a:srgbClr>
              </a:outerShdw>
            </a:effectLst>
          </a:endParaRPr>
        </a:p>
        <a:p>
          <a:pPr marL="0" lvl="0" algn="ctr" defTabSz="488950">
            <a:lnSpc>
              <a:spcPct val="90000"/>
            </a:lnSpc>
            <a:spcBef>
              <a:spcPct val="0"/>
            </a:spcBef>
            <a:spcAft>
              <a:spcPct val="35000"/>
            </a:spcAft>
            <a:buNone/>
          </a:pP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preposition (letter)</a:t>
          </a:r>
        </a:p>
      </dsp:txBody>
      <dsp:txXfrm>
        <a:off x="7253194" y="2221244"/>
        <a:ext cx="1537427" cy="828506"/>
      </dsp:txXfrm>
    </dsp:sp>
    <dsp:sp modelId="{314FEF68-1709-489B-BF44-EE448D759D05}">
      <dsp:nvSpPr>
        <dsp:cNvPr id="0" name=""/>
        <dsp:cNvSpPr/>
      </dsp:nvSpPr>
      <dsp:spPr>
        <a:xfrm>
          <a:off x="-84341" y="2042078"/>
          <a:ext cx="1744156" cy="999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57130C-CC1E-4B00-A7C7-4A77739C0206}">
      <dsp:nvSpPr>
        <dsp:cNvPr id="0" name=""/>
        <dsp:cNvSpPr/>
      </dsp:nvSpPr>
      <dsp:spPr>
        <a:xfrm>
          <a:off x="0" y="2122202"/>
          <a:ext cx="1744156" cy="9992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AE" sz="1100" b="1" kern="1200" dirty="0">
              <a:effectLst>
                <a:outerShdw blurRad="38100" dist="38100" dir="2700000" algn="tl">
                  <a:srgbClr val="000000">
                    <a:alpha val="43137"/>
                  </a:srgbClr>
                </a:outerShdw>
              </a:effectLst>
            </a:rPr>
            <a:t>لام الأمر   </a:t>
          </a:r>
          <a:r>
            <a:rPr lang="en-US" sz="1100" b="1" kern="1200" dirty="0">
              <a:effectLst>
                <a:outerShdw blurRad="38100" dist="38100" dir="2700000" algn="tl">
                  <a:srgbClr val="000000">
                    <a:alpha val="43137"/>
                  </a:srgbClr>
                </a:outerShdw>
              </a:effectLst>
            </a:rPr>
            <a:t>   </a:t>
          </a:r>
        </a:p>
        <a:p>
          <a:pPr lvl="0" algn="ctr" defTabSz="488950">
            <a:lnSpc>
              <a:spcPct val="90000"/>
            </a:lnSpc>
            <a:spcBef>
              <a:spcPct val="0"/>
            </a:spcBef>
            <a:spcAft>
              <a:spcPct val="35000"/>
            </a:spcAft>
          </a:pPr>
          <a:r>
            <a:rPr lang="ar-AE" sz="1100" b="1" kern="1200" dirty="0">
              <a:effectLst>
                <a:outerShdw blurRad="38100" dist="38100" dir="2700000" algn="tl">
                  <a:srgbClr val="000000">
                    <a:alpha val="43137"/>
                  </a:srgbClr>
                </a:outerShdw>
              </a:effectLst>
            </a:rPr>
            <a:t>    </a:t>
          </a: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the Imperative verb (command)</a:t>
          </a:r>
        </a:p>
      </dsp:txBody>
      <dsp:txXfrm>
        <a:off x="29268" y="2151470"/>
        <a:ext cx="1685620" cy="940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F3D8D-C81B-4820-BBDC-12044459F9EF}">
      <dsp:nvSpPr>
        <dsp:cNvPr id="0" name=""/>
        <dsp:cNvSpPr/>
      </dsp:nvSpPr>
      <dsp:spPr>
        <a:xfrm>
          <a:off x="4619950" y="1629571"/>
          <a:ext cx="1568043" cy="746246"/>
        </a:xfrm>
        <a:custGeom>
          <a:avLst/>
          <a:gdLst/>
          <a:ahLst/>
          <a:cxnLst/>
          <a:rect l="0" t="0" r="0" b="0"/>
          <a:pathLst>
            <a:path>
              <a:moveTo>
                <a:pt x="0" y="0"/>
              </a:moveTo>
              <a:lnTo>
                <a:pt x="0" y="508545"/>
              </a:lnTo>
              <a:lnTo>
                <a:pt x="1568043" y="508545"/>
              </a:lnTo>
              <a:lnTo>
                <a:pt x="1568043" y="746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1BE6AC-CF9D-4F87-B99A-DF700CD563BC}">
      <dsp:nvSpPr>
        <dsp:cNvPr id="0" name=""/>
        <dsp:cNvSpPr/>
      </dsp:nvSpPr>
      <dsp:spPr>
        <a:xfrm>
          <a:off x="3051906" y="1629571"/>
          <a:ext cx="1568043" cy="746246"/>
        </a:xfrm>
        <a:custGeom>
          <a:avLst/>
          <a:gdLst/>
          <a:ahLst/>
          <a:cxnLst/>
          <a:rect l="0" t="0" r="0" b="0"/>
          <a:pathLst>
            <a:path>
              <a:moveTo>
                <a:pt x="1568043" y="0"/>
              </a:moveTo>
              <a:lnTo>
                <a:pt x="1568043" y="508545"/>
              </a:lnTo>
              <a:lnTo>
                <a:pt x="0" y="508545"/>
              </a:lnTo>
              <a:lnTo>
                <a:pt x="0" y="746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836F08-1FA0-4283-96D2-2A75A1489A3D}">
      <dsp:nvSpPr>
        <dsp:cNvPr id="0" name=""/>
        <dsp:cNvSpPr/>
      </dsp:nvSpPr>
      <dsp:spPr>
        <a:xfrm>
          <a:off x="3337005" y="231"/>
          <a:ext cx="2565889" cy="16293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A18E8E-A02E-4109-9885-0C4A1EFC9BAE}">
      <dsp:nvSpPr>
        <dsp:cNvPr id="0" name=""/>
        <dsp:cNvSpPr/>
      </dsp:nvSpPr>
      <dsp:spPr>
        <a:xfrm>
          <a:off x="3622104" y="271075"/>
          <a:ext cx="2565889" cy="16293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3700" kern="1200" dirty="0" smtClean="0">
              <a:solidFill>
                <a:srgbClr val="FF0000"/>
              </a:solidFill>
            </a:rPr>
            <a:t>أحكامها</a:t>
          </a:r>
          <a:endParaRPr lang="en-US" sz="3700" kern="1200" dirty="0" smtClean="0">
            <a:solidFill>
              <a:srgbClr val="FF0000"/>
            </a:solidFill>
          </a:endParaRPr>
        </a:p>
        <a:p>
          <a:pPr lvl="0" algn="ctr" defTabSz="1644650">
            <a:lnSpc>
              <a:spcPct val="90000"/>
            </a:lnSpc>
            <a:spcBef>
              <a:spcPct val="0"/>
            </a:spcBef>
            <a:spcAft>
              <a:spcPct val="35000"/>
            </a:spcAft>
          </a:pPr>
          <a:r>
            <a:rPr lang="en-US" sz="3700" kern="1200" dirty="0" smtClean="0">
              <a:solidFill>
                <a:srgbClr val="FF0000"/>
              </a:solidFill>
            </a:rPr>
            <a:t>Rules</a:t>
          </a:r>
          <a:endParaRPr lang="en-US" sz="3700" kern="1200" dirty="0">
            <a:solidFill>
              <a:srgbClr val="FF0000"/>
            </a:solidFill>
          </a:endParaRPr>
        </a:p>
      </dsp:txBody>
      <dsp:txXfrm>
        <a:off x="3669826" y="318797"/>
        <a:ext cx="2470445" cy="1533896"/>
      </dsp:txXfrm>
    </dsp:sp>
    <dsp:sp modelId="{6E376AB9-2B08-4304-AD4F-B32EEFEE23BA}">
      <dsp:nvSpPr>
        <dsp:cNvPr id="0" name=""/>
        <dsp:cNvSpPr/>
      </dsp:nvSpPr>
      <dsp:spPr>
        <a:xfrm>
          <a:off x="1768961" y="2375818"/>
          <a:ext cx="2565889" cy="16293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63050-DD85-4D86-A950-27DE693DF13C}">
      <dsp:nvSpPr>
        <dsp:cNvPr id="0" name=""/>
        <dsp:cNvSpPr/>
      </dsp:nvSpPr>
      <dsp:spPr>
        <a:xfrm>
          <a:off x="2054060" y="2646662"/>
          <a:ext cx="2565889" cy="16293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3700" kern="1200" dirty="0" smtClean="0"/>
            <a:t>إظهار</a:t>
          </a:r>
          <a:endParaRPr lang="en-US" sz="3700" kern="1200" dirty="0" smtClean="0"/>
        </a:p>
        <a:p>
          <a:pPr lvl="0" algn="ctr" defTabSz="1644650">
            <a:lnSpc>
              <a:spcPct val="90000"/>
            </a:lnSpc>
            <a:spcBef>
              <a:spcPct val="0"/>
            </a:spcBef>
            <a:spcAft>
              <a:spcPct val="35000"/>
            </a:spcAft>
          </a:pPr>
          <a:r>
            <a:rPr lang="en-US" sz="3700" kern="1200" dirty="0" err="1" smtClean="0"/>
            <a:t>Izhar</a:t>
          </a:r>
          <a:endParaRPr lang="en-US" sz="3700" kern="1200" dirty="0"/>
        </a:p>
      </dsp:txBody>
      <dsp:txXfrm>
        <a:off x="2101782" y="2694384"/>
        <a:ext cx="2470445" cy="1533896"/>
      </dsp:txXfrm>
    </dsp:sp>
    <dsp:sp modelId="{86180037-E38A-443D-918A-951EA729B33B}">
      <dsp:nvSpPr>
        <dsp:cNvPr id="0" name=""/>
        <dsp:cNvSpPr/>
      </dsp:nvSpPr>
      <dsp:spPr>
        <a:xfrm>
          <a:off x="4905049" y="2375818"/>
          <a:ext cx="2565889" cy="16293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C51444-F138-47AB-94B7-383ACB8408F5}">
      <dsp:nvSpPr>
        <dsp:cNvPr id="0" name=""/>
        <dsp:cNvSpPr/>
      </dsp:nvSpPr>
      <dsp:spPr>
        <a:xfrm>
          <a:off x="5190148" y="2646662"/>
          <a:ext cx="2565889" cy="16293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3700" kern="1200" dirty="0" smtClean="0"/>
            <a:t>إدغام</a:t>
          </a:r>
          <a:endParaRPr lang="en-US" sz="3700" kern="1200" dirty="0" smtClean="0"/>
        </a:p>
        <a:p>
          <a:pPr lvl="0" algn="ctr" defTabSz="1644650">
            <a:lnSpc>
              <a:spcPct val="90000"/>
            </a:lnSpc>
            <a:spcBef>
              <a:spcPct val="0"/>
            </a:spcBef>
            <a:spcAft>
              <a:spcPct val="35000"/>
            </a:spcAft>
          </a:pPr>
          <a:r>
            <a:rPr lang="en-US" sz="3700" kern="1200" dirty="0" err="1" smtClean="0"/>
            <a:t>Idgham</a:t>
          </a:r>
          <a:r>
            <a:rPr lang="en-US" sz="3700" kern="1200" dirty="0" smtClean="0"/>
            <a:t> </a:t>
          </a:r>
          <a:endParaRPr lang="en-US" sz="3700" kern="1200" dirty="0"/>
        </a:p>
      </dsp:txBody>
      <dsp:txXfrm>
        <a:off x="5237870" y="2694384"/>
        <a:ext cx="2470445" cy="15338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C2BE4-6109-4B34-8A24-02A728C1161A}">
      <dsp:nvSpPr>
        <dsp:cNvPr id="0" name=""/>
        <dsp:cNvSpPr/>
      </dsp:nvSpPr>
      <dsp:spPr>
        <a:xfrm>
          <a:off x="787736" y="1298334"/>
          <a:ext cx="3213686" cy="743743"/>
        </a:xfrm>
        <a:custGeom>
          <a:avLst/>
          <a:gdLst/>
          <a:ahLst/>
          <a:cxnLst/>
          <a:rect l="0" t="0" r="0" b="0"/>
          <a:pathLst>
            <a:path>
              <a:moveTo>
                <a:pt x="3213686" y="0"/>
              </a:moveTo>
              <a:lnTo>
                <a:pt x="3213686" y="673423"/>
              </a:lnTo>
              <a:lnTo>
                <a:pt x="0" y="673423"/>
              </a:lnTo>
              <a:lnTo>
                <a:pt x="0" y="7437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804726-3C7B-461C-8C12-54DB724BB6E2}">
      <dsp:nvSpPr>
        <dsp:cNvPr id="0" name=""/>
        <dsp:cNvSpPr/>
      </dsp:nvSpPr>
      <dsp:spPr>
        <a:xfrm>
          <a:off x="4001423" y="1298334"/>
          <a:ext cx="3936143" cy="817009"/>
        </a:xfrm>
        <a:custGeom>
          <a:avLst/>
          <a:gdLst/>
          <a:ahLst/>
          <a:cxnLst/>
          <a:rect l="0" t="0" r="0" b="0"/>
          <a:pathLst>
            <a:path>
              <a:moveTo>
                <a:pt x="0" y="0"/>
              </a:moveTo>
              <a:lnTo>
                <a:pt x="0" y="746689"/>
              </a:lnTo>
              <a:lnTo>
                <a:pt x="3936143" y="746689"/>
              </a:lnTo>
              <a:lnTo>
                <a:pt x="3936143" y="8170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E7897D-E217-4FEF-88BC-08E0D35CBA30}">
      <dsp:nvSpPr>
        <dsp:cNvPr id="0" name=""/>
        <dsp:cNvSpPr/>
      </dsp:nvSpPr>
      <dsp:spPr>
        <a:xfrm>
          <a:off x="2635278" y="1298334"/>
          <a:ext cx="1366145" cy="678406"/>
        </a:xfrm>
        <a:custGeom>
          <a:avLst/>
          <a:gdLst/>
          <a:ahLst/>
          <a:cxnLst/>
          <a:rect l="0" t="0" r="0" b="0"/>
          <a:pathLst>
            <a:path>
              <a:moveTo>
                <a:pt x="1366145" y="0"/>
              </a:moveTo>
              <a:lnTo>
                <a:pt x="1366145" y="608086"/>
              </a:lnTo>
              <a:lnTo>
                <a:pt x="0" y="608086"/>
              </a:lnTo>
              <a:lnTo>
                <a:pt x="0" y="6784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66131A-34F2-4892-ABF9-EE9B85E3299E}">
      <dsp:nvSpPr>
        <dsp:cNvPr id="0" name=""/>
        <dsp:cNvSpPr/>
      </dsp:nvSpPr>
      <dsp:spPr>
        <a:xfrm>
          <a:off x="4001423" y="1298334"/>
          <a:ext cx="2197820" cy="816117"/>
        </a:xfrm>
        <a:custGeom>
          <a:avLst/>
          <a:gdLst/>
          <a:ahLst/>
          <a:cxnLst/>
          <a:rect l="0" t="0" r="0" b="0"/>
          <a:pathLst>
            <a:path>
              <a:moveTo>
                <a:pt x="0" y="0"/>
              </a:moveTo>
              <a:lnTo>
                <a:pt x="0" y="745797"/>
              </a:lnTo>
              <a:lnTo>
                <a:pt x="2197820" y="745797"/>
              </a:lnTo>
              <a:lnTo>
                <a:pt x="2197820" y="8161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A512B8-C4ED-4BC5-A5FC-0BE84CB62B8C}">
      <dsp:nvSpPr>
        <dsp:cNvPr id="0" name=""/>
        <dsp:cNvSpPr/>
      </dsp:nvSpPr>
      <dsp:spPr>
        <a:xfrm>
          <a:off x="4001423" y="1298334"/>
          <a:ext cx="441201" cy="787548"/>
        </a:xfrm>
        <a:custGeom>
          <a:avLst/>
          <a:gdLst/>
          <a:ahLst/>
          <a:cxnLst/>
          <a:rect l="0" t="0" r="0" b="0"/>
          <a:pathLst>
            <a:path>
              <a:moveTo>
                <a:pt x="0" y="0"/>
              </a:moveTo>
              <a:lnTo>
                <a:pt x="0" y="717228"/>
              </a:lnTo>
              <a:lnTo>
                <a:pt x="441201" y="717228"/>
              </a:lnTo>
              <a:lnTo>
                <a:pt x="441201" y="7875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7FD1C0-CF2A-4383-B468-CDCC9EC339B3}">
      <dsp:nvSpPr>
        <dsp:cNvPr id="0" name=""/>
        <dsp:cNvSpPr/>
      </dsp:nvSpPr>
      <dsp:spPr>
        <a:xfrm>
          <a:off x="2552311" y="452701"/>
          <a:ext cx="2898224" cy="845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B5326B-57AB-4127-A1EF-CFEF63980617}">
      <dsp:nvSpPr>
        <dsp:cNvPr id="0" name=""/>
        <dsp:cNvSpPr/>
      </dsp:nvSpPr>
      <dsp:spPr>
        <a:xfrm>
          <a:off x="2636652" y="532826"/>
          <a:ext cx="2898224" cy="8456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b="1" kern="1200" dirty="0">
              <a:solidFill>
                <a:schemeClr val="accent5">
                  <a:lumMod val="50000"/>
                </a:schemeClr>
              </a:solidFill>
              <a:effectLst>
                <a:outerShdw blurRad="38100" dist="38100" dir="2700000" algn="tl">
                  <a:srgbClr val="000000">
                    <a:alpha val="43137"/>
                  </a:srgbClr>
                </a:outerShdw>
              </a:effectLst>
            </a:rPr>
            <a:t>اللام الساكنة</a:t>
          </a:r>
          <a:r>
            <a:rPr lang="en-US" sz="1800" b="1" kern="1200" dirty="0">
              <a:solidFill>
                <a:schemeClr val="accent5">
                  <a:lumMod val="50000"/>
                </a:schemeClr>
              </a:solidFill>
              <a:effectLst>
                <a:outerShdw blurRad="38100" dist="38100" dir="2700000" algn="tl">
                  <a:srgbClr val="000000">
                    <a:alpha val="43137"/>
                  </a:srgbClr>
                </a:outerShdw>
              </a:effectLst>
            </a:rPr>
            <a:t/>
          </a:r>
          <a:br>
            <a:rPr lang="en-US" sz="1800" b="1" kern="1200" dirty="0">
              <a:solidFill>
                <a:schemeClr val="accent5">
                  <a:lumMod val="50000"/>
                </a:schemeClr>
              </a:solidFill>
              <a:effectLst>
                <a:outerShdw blurRad="38100" dist="38100" dir="2700000" algn="tl">
                  <a:srgbClr val="000000">
                    <a:alpha val="43137"/>
                  </a:srgbClr>
                </a:outerShdw>
              </a:effectLst>
            </a:rPr>
          </a:br>
          <a:r>
            <a:rPr lang="en-US" sz="1800" b="1" kern="1200" dirty="0">
              <a:solidFill>
                <a:schemeClr val="accent5">
                  <a:lumMod val="50000"/>
                </a:schemeClr>
              </a:solidFill>
              <a:effectLst>
                <a:outerShdw blurRad="38100" dist="38100" dir="2700000" algn="tl">
                  <a:srgbClr val="000000">
                    <a:alpha val="43137"/>
                  </a:srgbClr>
                </a:outerShdw>
              </a:effectLst>
            </a:rPr>
            <a:t>Lam </a:t>
          </a:r>
          <a:r>
            <a:rPr lang="en-US" sz="1800" b="1" kern="1200" dirty="0" err="1">
              <a:solidFill>
                <a:schemeClr val="accent5">
                  <a:lumMod val="50000"/>
                </a:schemeClr>
              </a:solidFill>
              <a:effectLst>
                <a:outerShdw blurRad="38100" dist="38100" dir="2700000" algn="tl">
                  <a:srgbClr val="000000">
                    <a:alpha val="43137"/>
                  </a:srgbClr>
                </a:outerShdw>
              </a:effectLst>
            </a:rPr>
            <a:t>Sakinah</a:t>
          </a:r>
          <a:endParaRPr lang="en-US" sz="1800" kern="1200" dirty="0">
            <a:solidFill>
              <a:schemeClr val="accent5">
                <a:lumMod val="50000"/>
              </a:schemeClr>
            </a:solidFill>
          </a:endParaRPr>
        </a:p>
      </dsp:txBody>
      <dsp:txXfrm>
        <a:off x="2661420" y="557594"/>
        <a:ext cx="2848688" cy="796097"/>
      </dsp:txXfrm>
    </dsp:sp>
    <dsp:sp modelId="{92929E99-89CA-4E2F-80DB-EAD268F78E5B}">
      <dsp:nvSpPr>
        <dsp:cNvPr id="0" name=""/>
        <dsp:cNvSpPr/>
      </dsp:nvSpPr>
      <dsp:spPr>
        <a:xfrm>
          <a:off x="3493500" y="2085883"/>
          <a:ext cx="1898249" cy="97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918A27-BF5A-4058-B5B6-0974613E8504}">
      <dsp:nvSpPr>
        <dsp:cNvPr id="0" name=""/>
        <dsp:cNvSpPr/>
      </dsp:nvSpPr>
      <dsp:spPr>
        <a:xfrm>
          <a:off x="3577841" y="2166007"/>
          <a:ext cx="1898249" cy="9753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rtl="1">
            <a:lnSpc>
              <a:spcPct val="90000"/>
            </a:lnSpc>
            <a:spcBef>
              <a:spcPct val="0"/>
            </a:spcBef>
            <a:spcAft>
              <a:spcPct val="35000"/>
            </a:spcAft>
          </a:pPr>
          <a:r>
            <a:rPr lang="ar-SA" sz="1050" b="1" kern="1200" dirty="0">
              <a:effectLst>
                <a:outerShdw blurRad="38100" dist="38100" dir="2700000" algn="tl">
                  <a:srgbClr val="000000">
                    <a:alpha val="43137"/>
                  </a:srgbClr>
                </a:outerShdw>
              </a:effectLst>
            </a:rPr>
            <a:t>لامُ التعريف</a:t>
          </a:r>
          <a:endParaRPr lang="en-US" sz="1050" b="1" kern="1200" dirty="0">
            <a:effectLst>
              <a:outerShdw blurRad="38100" dist="38100" dir="2700000" algn="tl">
                <a:srgbClr val="000000">
                  <a:alpha val="43137"/>
                </a:srgbClr>
              </a:outerShdw>
            </a:effectLst>
          </a:endParaRPr>
        </a:p>
        <a:p>
          <a:pPr lvl="0" algn="ctr" defTabSz="466725" rtl="1">
            <a:lnSpc>
              <a:spcPct val="90000"/>
            </a:lnSpc>
            <a:spcBef>
              <a:spcPct val="0"/>
            </a:spcBef>
            <a:spcAft>
              <a:spcPct val="35000"/>
            </a:spcAft>
          </a:pPr>
          <a:r>
            <a:rPr lang="ar-AE" sz="1050" b="1" kern="1200" dirty="0">
              <a:effectLst>
                <a:outerShdw blurRad="38100" dist="38100" dir="2700000" algn="tl">
                  <a:srgbClr val="000000">
                    <a:alpha val="43137"/>
                  </a:srgbClr>
                </a:outerShdw>
              </a:effectLst>
            </a:rPr>
            <a:t>  </a:t>
          </a:r>
          <a:r>
            <a:rPr lang="en-US" sz="1050" b="1" kern="1200" dirty="0">
              <a:effectLst>
                <a:outerShdw blurRad="38100" dist="38100" dir="2700000" algn="tl">
                  <a:srgbClr val="000000">
                    <a:alpha val="43137"/>
                  </a:srgbClr>
                </a:outerShdw>
              </a:effectLst>
            </a:rPr>
            <a:t>    </a:t>
          </a: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functioning as a definite article</a:t>
          </a:r>
        </a:p>
      </dsp:txBody>
      <dsp:txXfrm>
        <a:off x="3606408" y="2194574"/>
        <a:ext cx="1841115" cy="918232"/>
      </dsp:txXfrm>
    </dsp:sp>
    <dsp:sp modelId="{5BE465AE-52B8-49F7-A994-BABE380B60EE}">
      <dsp:nvSpPr>
        <dsp:cNvPr id="0" name=""/>
        <dsp:cNvSpPr/>
      </dsp:nvSpPr>
      <dsp:spPr>
        <a:xfrm>
          <a:off x="5468895" y="2114452"/>
          <a:ext cx="1460695" cy="908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38AC8-333D-43E5-9DC2-7825ECBE8024}">
      <dsp:nvSpPr>
        <dsp:cNvPr id="0" name=""/>
        <dsp:cNvSpPr/>
      </dsp:nvSpPr>
      <dsp:spPr>
        <a:xfrm>
          <a:off x="5553237" y="2194576"/>
          <a:ext cx="1460695" cy="9083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SA" sz="1100" b="1" kern="1200" dirty="0">
              <a:effectLst>
                <a:outerShdw blurRad="38100" dist="38100" dir="2700000" algn="tl">
                  <a:srgbClr val="000000">
                    <a:alpha val="43137"/>
                  </a:srgbClr>
                </a:outerShdw>
              </a:effectLst>
            </a:rPr>
            <a:t>لامُ </a:t>
          </a:r>
          <a:r>
            <a:rPr lang="ar-AE" sz="1100" b="1" kern="1200" dirty="0">
              <a:effectLst>
                <a:outerShdw blurRad="38100" dist="38100" dir="2700000" algn="tl">
                  <a:srgbClr val="000000">
                    <a:alpha val="43137"/>
                  </a:srgbClr>
                </a:outerShdw>
              </a:effectLst>
            </a:rPr>
            <a:t>الإسم  </a:t>
          </a:r>
          <a:endParaRPr lang="en-US" sz="1100" b="1" kern="1200" dirty="0">
            <a:effectLst>
              <a:outerShdw blurRad="38100" dist="38100" dir="2700000" algn="tl">
                <a:srgbClr val="000000">
                  <a:alpha val="43137"/>
                </a:srgbClr>
              </a:outerShdw>
            </a:effectLst>
          </a:endParaRPr>
        </a:p>
        <a:p>
          <a:pPr lvl="0" algn="ctr" defTabSz="488950">
            <a:lnSpc>
              <a:spcPct val="90000"/>
            </a:lnSpc>
            <a:spcBef>
              <a:spcPct val="0"/>
            </a:spcBef>
            <a:spcAft>
              <a:spcPct val="35000"/>
            </a:spcAft>
          </a:pP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noun</a:t>
          </a:r>
        </a:p>
      </dsp:txBody>
      <dsp:txXfrm>
        <a:off x="5579842" y="2221181"/>
        <a:ext cx="1407485" cy="855161"/>
      </dsp:txXfrm>
    </dsp:sp>
    <dsp:sp modelId="{6183133A-84DF-42B3-879A-675F2330FE5C}">
      <dsp:nvSpPr>
        <dsp:cNvPr id="0" name=""/>
        <dsp:cNvSpPr/>
      </dsp:nvSpPr>
      <dsp:spPr>
        <a:xfrm>
          <a:off x="1949909" y="1976741"/>
          <a:ext cx="1370737" cy="891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7D88C6-2E06-4785-99BE-DD024D73A33F}">
      <dsp:nvSpPr>
        <dsp:cNvPr id="0" name=""/>
        <dsp:cNvSpPr/>
      </dsp:nvSpPr>
      <dsp:spPr>
        <a:xfrm>
          <a:off x="2034250" y="2056865"/>
          <a:ext cx="1370737" cy="8910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AE" sz="1100" b="1" kern="1200" dirty="0">
              <a:effectLst>
                <a:outerShdw blurRad="38100" dist="38100" dir="2700000" algn="tl">
                  <a:srgbClr val="000000">
                    <a:alpha val="43137"/>
                  </a:srgbClr>
                </a:outerShdw>
              </a:effectLst>
            </a:rPr>
            <a:t>لام الفعل </a:t>
          </a:r>
          <a:endParaRPr lang="en-US" sz="1100" b="1" kern="1200" dirty="0">
            <a:effectLst>
              <a:outerShdw blurRad="38100" dist="38100" dir="2700000" algn="tl">
                <a:srgbClr val="000000">
                  <a:alpha val="43137"/>
                </a:srgbClr>
              </a:outerShdw>
            </a:effectLst>
          </a:endParaRPr>
        </a:p>
        <a:p>
          <a:pPr lvl="0" algn="ctr" defTabSz="488950">
            <a:lnSpc>
              <a:spcPct val="90000"/>
            </a:lnSpc>
            <a:spcBef>
              <a:spcPct val="0"/>
            </a:spcBef>
            <a:spcAft>
              <a:spcPct val="35000"/>
            </a:spcAft>
          </a:pP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verb</a:t>
          </a:r>
        </a:p>
      </dsp:txBody>
      <dsp:txXfrm>
        <a:off x="2060347" y="2082962"/>
        <a:ext cx="1318543" cy="838835"/>
      </dsp:txXfrm>
    </dsp:sp>
    <dsp:sp modelId="{440089F1-6F55-4F82-A5E0-7F2F552588FF}">
      <dsp:nvSpPr>
        <dsp:cNvPr id="0" name=""/>
        <dsp:cNvSpPr/>
      </dsp:nvSpPr>
      <dsp:spPr>
        <a:xfrm>
          <a:off x="7143076" y="2115343"/>
          <a:ext cx="1588979" cy="8800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F4F60-148F-42A8-9A27-F65BBCD70868}">
      <dsp:nvSpPr>
        <dsp:cNvPr id="0" name=""/>
        <dsp:cNvSpPr/>
      </dsp:nvSpPr>
      <dsp:spPr>
        <a:xfrm>
          <a:off x="7227418" y="2195468"/>
          <a:ext cx="1588979" cy="8800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algn="ctr" defTabSz="488950">
            <a:lnSpc>
              <a:spcPct val="90000"/>
            </a:lnSpc>
            <a:spcBef>
              <a:spcPct val="0"/>
            </a:spcBef>
            <a:spcAft>
              <a:spcPct val="35000"/>
            </a:spcAft>
            <a:buNone/>
          </a:pPr>
          <a:r>
            <a:rPr lang="ar-AE" sz="1100" b="1" kern="1200" dirty="0">
              <a:solidFill>
                <a:schemeClr val="tx1"/>
              </a:solidFill>
              <a:effectLst>
                <a:outerShdw blurRad="38100" dist="38100" dir="2700000" algn="tl">
                  <a:srgbClr val="000000">
                    <a:alpha val="43137"/>
                  </a:srgbClr>
                </a:outerShdw>
              </a:effectLst>
            </a:rPr>
            <a:t>لام الحرف  </a:t>
          </a:r>
          <a:endParaRPr lang="en-US" sz="1100" b="1" kern="1200" dirty="0">
            <a:solidFill>
              <a:schemeClr val="tx1"/>
            </a:solidFill>
            <a:effectLst>
              <a:outerShdw blurRad="38100" dist="38100" dir="2700000" algn="tl">
                <a:srgbClr val="000000">
                  <a:alpha val="43137"/>
                </a:srgbClr>
              </a:outerShdw>
            </a:effectLst>
          </a:endParaRPr>
        </a:p>
        <a:p>
          <a:pPr marL="0" lvl="0" algn="ctr" defTabSz="488950">
            <a:lnSpc>
              <a:spcPct val="90000"/>
            </a:lnSpc>
            <a:spcBef>
              <a:spcPct val="0"/>
            </a:spcBef>
            <a:spcAft>
              <a:spcPct val="35000"/>
            </a:spcAft>
            <a:buNone/>
          </a:pP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preposition (letter)</a:t>
          </a:r>
        </a:p>
      </dsp:txBody>
      <dsp:txXfrm>
        <a:off x="7253194" y="2221244"/>
        <a:ext cx="1537427" cy="828506"/>
      </dsp:txXfrm>
    </dsp:sp>
    <dsp:sp modelId="{314FEF68-1709-489B-BF44-EE448D759D05}">
      <dsp:nvSpPr>
        <dsp:cNvPr id="0" name=""/>
        <dsp:cNvSpPr/>
      </dsp:nvSpPr>
      <dsp:spPr>
        <a:xfrm>
          <a:off x="-84341" y="2042078"/>
          <a:ext cx="1744156" cy="999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57130C-CC1E-4B00-A7C7-4A77739C0206}">
      <dsp:nvSpPr>
        <dsp:cNvPr id="0" name=""/>
        <dsp:cNvSpPr/>
      </dsp:nvSpPr>
      <dsp:spPr>
        <a:xfrm>
          <a:off x="0" y="2122202"/>
          <a:ext cx="1744156" cy="9992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AE" sz="1100" b="1" kern="1200" dirty="0">
              <a:effectLst>
                <a:outerShdw blurRad="38100" dist="38100" dir="2700000" algn="tl">
                  <a:srgbClr val="000000">
                    <a:alpha val="43137"/>
                  </a:srgbClr>
                </a:outerShdw>
              </a:effectLst>
            </a:rPr>
            <a:t>لام الأمر   </a:t>
          </a:r>
          <a:r>
            <a:rPr lang="en-US" sz="1100" b="1" kern="1200" dirty="0">
              <a:effectLst>
                <a:outerShdw blurRad="38100" dist="38100" dir="2700000" algn="tl">
                  <a:srgbClr val="000000">
                    <a:alpha val="43137"/>
                  </a:srgbClr>
                </a:outerShdw>
              </a:effectLst>
            </a:rPr>
            <a:t>   </a:t>
          </a:r>
        </a:p>
        <a:p>
          <a:pPr lvl="0" algn="ctr" defTabSz="488950">
            <a:lnSpc>
              <a:spcPct val="90000"/>
            </a:lnSpc>
            <a:spcBef>
              <a:spcPct val="0"/>
            </a:spcBef>
            <a:spcAft>
              <a:spcPct val="35000"/>
            </a:spcAft>
          </a:pPr>
          <a:r>
            <a:rPr lang="ar-AE" sz="1100" b="1" kern="1200" dirty="0">
              <a:effectLst>
                <a:outerShdw blurRad="38100" dist="38100" dir="2700000" algn="tl">
                  <a:srgbClr val="000000">
                    <a:alpha val="43137"/>
                  </a:srgbClr>
                </a:outerShdw>
              </a:effectLst>
            </a:rPr>
            <a:t>    </a:t>
          </a: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the Imperative verb (command)</a:t>
          </a:r>
        </a:p>
      </dsp:txBody>
      <dsp:txXfrm>
        <a:off x="29268" y="2151470"/>
        <a:ext cx="1685620" cy="9407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17F8B-DB8A-DC4E-988E-81C7D81C99EA}" type="datetimeFigureOut">
              <a:rPr lang="en-US" smtClean="0"/>
              <a:t>3/15/2021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20C3C-6D29-994C-AADA-104CE5129A5D}" type="slidenum">
              <a:rPr lang="en-US" smtClean="0"/>
              <a:t>‹#›</a:t>
            </a:fld>
            <a:endParaRPr lang="en-US"/>
          </a:p>
        </p:txBody>
      </p:sp>
    </p:spTree>
    <p:extLst>
      <p:ext uri="{BB962C8B-B14F-4D97-AF65-F5344CB8AC3E}">
        <p14:creationId xmlns:p14="http://schemas.microsoft.com/office/powerpoint/2010/main" val="1190558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473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9577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744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3538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5073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510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9970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947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4461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06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137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1654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9007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7665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8378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4929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9332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016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654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104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675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564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695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65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7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0394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9073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450F81-ECB8-4B42-BA7E-06CE3946D067}"/>
              </a:ext>
            </a:extLst>
          </p:cNvPr>
          <p:cNvSpPr>
            <a:spLocks noGrp="1"/>
          </p:cNvSpPr>
          <p:nvPr>
            <p:ph type="ctrTitle"/>
          </p:nvPr>
        </p:nvSpPr>
        <p:spPr>
          <a:xfrm>
            <a:off x="1524000" y="2179649"/>
            <a:ext cx="9144000" cy="2387600"/>
          </a:xfrm>
        </p:spPr>
        <p:txBody>
          <a:bodyPr anchor="b"/>
          <a:lstStyle>
            <a:lvl1pPr algn="ctr">
              <a:defRPr sz="6000" b="1">
                <a:latin typeface="Arial" panose="020B0604020202020204" pitchFamily="34" charset="0"/>
                <a:cs typeface="Arial" panose="020B0604020202020204" pitchFamily="34" charset="0"/>
              </a:defRPr>
            </a:lvl1pPr>
          </a:lstStyle>
          <a:p>
            <a:endParaRPr lang="en-US" dirty="0"/>
          </a:p>
        </p:txBody>
      </p:sp>
      <p:sp>
        <p:nvSpPr>
          <p:cNvPr id="3" name="Subtitle 2">
            <a:extLst>
              <a:ext uri="{FF2B5EF4-FFF2-40B4-BE49-F238E27FC236}">
                <a16:creationId xmlns="" xmlns:a16="http://schemas.microsoft.com/office/drawing/2014/main" id="{6ED65E05-0B75-294F-8B10-1A6C0FD51B8D}"/>
              </a:ext>
            </a:extLst>
          </p:cNvPr>
          <p:cNvSpPr>
            <a:spLocks noGrp="1"/>
          </p:cNvSpPr>
          <p:nvPr>
            <p:ph type="subTitle" idx="1"/>
          </p:nvPr>
        </p:nvSpPr>
        <p:spPr>
          <a:xfrm>
            <a:off x="1524000" y="4659324"/>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BF5A6B99-0490-3748-AFEE-F8153E666B33}"/>
              </a:ext>
            </a:extLst>
          </p:cNvPr>
          <p:cNvSpPr>
            <a:spLocks noGrp="1"/>
          </p:cNvSpPr>
          <p:nvPr>
            <p:ph type="dt" sz="half" idx="10"/>
          </p:nvPr>
        </p:nvSpPr>
        <p:spPr/>
        <p:txBody>
          <a:bodyPr/>
          <a:lstStyle/>
          <a:p>
            <a:fld id="{14E4F147-0FC4-C742-801D-18B7262A641E}" type="datetime1">
              <a:rPr lang="en-CA" smtClean="0"/>
              <a:t>2021-03-15</a:t>
            </a:fld>
            <a:endParaRPr lang="en-US"/>
          </a:p>
        </p:txBody>
      </p:sp>
      <p:sp>
        <p:nvSpPr>
          <p:cNvPr id="6" name="Slide Number Placeholder 5">
            <a:extLst>
              <a:ext uri="{FF2B5EF4-FFF2-40B4-BE49-F238E27FC236}">
                <a16:creationId xmlns="" xmlns:a16="http://schemas.microsoft.com/office/drawing/2014/main" id="{5B6114DC-41CB-A642-9007-2EEE6F3AC5A5}"/>
              </a:ext>
            </a:extLst>
          </p:cNvPr>
          <p:cNvSpPr>
            <a:spLocks noGrp="1"/>
          </p:cNvSpPr>
          <p:nvPr>
            <p:ph type="sldNum" sz="quarter" idx="12"/>
          </p:nvPr>
        </p:nvSpPr>
        <p:spPr/>
        <p:txBody>
          <a:bodyPr/>
          <a:lstStyle/>
          <a:p>
            <a:fld id="{81817943-45D5-5949-BC48-405C5101A313}" type="slidenum">
              <a:rPr lang="en-US" smtClean="0"/>
              <a:t>‹#›</a:t>
            </a:fld>
            <a:endParaRPr lang="en-US"/>
          </a:p>
        </p:txBody>
      </p:sp>
      <p:sp>
        <p:nvSpPr>
          <p:cNvPr id="7" name="Rectangle 6">
            <a:extLst>
              <a:ext uri="{FF2B5EF4-FFF2-40B4-BE49-F238E27FC236}">
                <a16:creationId xmlns="" xmlns:a16="http://schemas.microsoft.com/office/drawing/2014/main" id="{B9FB2F30-F991-3E46-9F45-9EB242E0563F}"/>
              </a:ext>
            </a:extLst>
          </p:cNvPr>
          <p:cNvSpPr/>
          <p:nvPr userDrawn="1"/>
        </p:nvSpPr>
        <p:spPr>
          <a:xfrm>
            <a:off x="0" y="0"/>
            <a:ext cx="2414588" cy="1743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D87E672B-A631-7141-A87D-735F3811B1A7}"/>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9" name="Rectangle 8">
            <a:extLst>
              <a:ext uri="{FF2B5EF4-FFF2-40B4-BE49-F238E27FC236}">
                <a16:creationId xmlns="" xmlns:a16="http://schemas.microsoft.com/office/drawing/2014/main" id="{0E15276A-1DF6-5146-B9E4-A70F82CA52F8}"/>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0" name="TextBox 9">
            <a:extLst>
              <a:ext uri="{FF2B5EF4-FFF2-40B4-BE49-F238E27FC236}">
                <a16:creationId xmlns="" xmlns:a16="http://schemas.microsoft.com/office/drawing/2014/main" id="{4284228C-CBC9-294A-8A19-4479F85C2695}"/>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ar-KW" sz="1800" b="1" dirty="0" smtClean="0"/>
              <a:t>تجويد  18</a:t>
            </a:r>
            <a:r>
              <a:rPr lang="ar-SA" sz="1800" b="1" dirty="0" smtClean="0"/>
              <a:t>2</a:t>
            </a:r>
            <a:r>
              <a:rPr lang="ar-KW" sz="1800" b="1" dirty="0" smtClean="0"/>
              <a:t> </a:t>
            </a:r>
            <a:r>
              <a:rPr lang="ar-SA" sz="1800" b="1" dirty="0" smtClean="0"/>
              <a:t>– </a:t>
            </a:r>
            <a:r>
              <a:rPr lang="ar-SA" sz="1800" b="1" dirty="0"/>
              <a:t>مادة </a:t>
            </a:r>
            <a:r>
              <a:rPr lang="ar-KW" sz="1800" b="1" dirty="0" smtClean="0"/>
              <a:t>التجويد </a:t>
            </a:r>
            <a:r>
              <a:rPr lang="ar-SA" sz="1800" b="1" dirty="0" smtClean="0"/>
              <a:t>– </a:t>
            </a:r>
            <a:r>
              <a:rPr lang="ar-SA" sz="1800" b="1" dirty="0"/>
              <a:t>المحاضرة </a:t>
            </a:r>
            <a:r>
              <a:rPr lang="ar-SA" sz="1800" b="1" dirty="0" smtClean="0"/>
              <a:t>2 – 4 – الفصل الثاني</a:t>
            </a:r>
            <a:endParaRPr lang="en-US" sz="1600" dirty="0"/>
          </a:p>
        </p:txBody>
      </p:sp>
    </p:spTree>
    <p:extLst>
      <p:ext uri="{BB962C8B-B14F-4D97-AF65-F5344CB8AC3E}">
        <p14:creationId xmlns:p14="http://schemas.microsoft.com/office/powerpoint/2010/main" val="51736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6AE2AE-6837-2442-A1BC-9114D4647A3B}"/>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 xmlns:a16="http://schemas.microsoft.com/office/drawing/2014/main" id="{7E2CBFDC-9D6B-7F4D-8374-024733E7B508}"/>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5457D277-D175-DB4B-96DC-9C5967C382FC}"/>
              </a:ext>
            </a:extLst>
          </p:cNvPr>
          <p:cNvSpPr>
            <a:spLocks noGrp="1"/>
          </p:cNvSpPr>
          <p:nvPr>
            <p:ph type="dt" sz="half" idx="10"/>
          </p:nvPr>
        </p:nvSpPr>
        <p:spPr/>
        <p:txBody>
          <a:bodyPr/>
          <a:lstStyle/>
          <a:p>
            <a:fld id="{DB3D8A66-BA4B-B547-93D7-511957FAFDEB}" type="datetime1">
              <a:rPr lang="en-CA" smtClean="0"/>
              <a:t>2021-03-15</a:t>
            </a:fld>
            <a:endParaRPr lang="en-US"/>
          </a:p>
        </p:txBody>
      </p:sp>
      <p:sp>
        <p:nvSpPr>
          <p:cNvPr id="6" name="Slide Number Placeholder 5">
            <a:extLst>
              <a:ext uri="{FF2B5EF4-FFF2-40B4-BE49-F238E27FC236}">
                <a16:creationId xmlns="" xmlns:a16="http://schemas.microsoft.com/office/drawing/2014/main" id="{C1EA58A0-DFEC-8649-B92F-0D9B40E10960}"/>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2506622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75E7044-F905-3B46-8ED8-674EA1CB1167}"/>
              </a:ext>
            </a:extLst>
          </p:cNvPr>
          <p:cNvSpPr>
            <a:spLocks noGrp="1"/>
          </p:cNvSpPr>
          <p:nvPr>
            <p:ph type="title" orient="vert"/>
          </p:nvPr>
        </p:nvSpPr>
        <p:spPr>
          <a:xfrm>
            <a:off x="8724900" y="365125"/>
            <a:ext cx="2628900" cy="5811838"/>
          </a:xfrm>
        </p:spPr>
        <p:txBody>
          <a:bodyPr vert="eaVert"/>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 xmlns:a16="http://schemas.microsoft.com/office/drawing/2014/main" id="{1C9A897D-22B2-5B49-A749-7B4A2038D337}"/>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753B39CC-45C2-9C42-B9FD-1560CFC01A8F}"/>
              </a:ext>
            </a:extLst>
          </p:cNvPr>
          <p:cNvSpPr>
            <a:spLocks noGrp="1"/>
          </p:cNvSpPr>
          <p:nvPr>
            <p:ph type="dt" sz="half" idx="10"/>
          </p:nvPr>
        </p:nvSpPr>
        <p:spPr/>
        <p:txBody>
          <a:bodyPr/>
          <a:lstStyle/>
          <a:p>
            <a:fld id="{06A3E764-3DBC-484A-A93B-3C4E1B8DE87F}" type="datetime1">
              <a:rPr lang="en-CA" smtClean="0"/>
              <a:t>2021-03-15</a:t>
            </a:fld>
            <a:endParaRPr lang="en-US"/>
          </a:p>
        </p:txBody>
      </p:sp>
      <p:sp>
        <p:nvSpPr>
          <p:cNvPr id="6" name="Slide Number Placeholder 5">
            <a:extLst>
              <a:ext uri="{FF2B5EF4-FFF2-40B4-BE49-F238E27FC236}">
                <a16:creationId xmlns="" xmlns:a16="http://schemas.microsoft.com/office/drawing/2014/main" id="{5779713C-CBAF-1743-AE99-4AEC41559FAB}"/>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197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145FC0-A9B9-4640-B515-4DA13EE3C7DD}"/>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0674FB1E-5B18-314A-A977-86FD63C004E9}"/>
              </a:ext>
            </a:extLst>
          </p:cNvPr>
          <p:cNvSpPr>
            <a:spLocks noGrp="1"/>
          </p:cNvSpPr>
          <p:nvPr>
            <p:ph idx="1"/>
          </p:nvPr>
        </p:nvSpPr>
        <p:spPr/>
        <p:txBody>
          <a:bodyPr/>
          <a:lstStyle>
            <a:lvl1pPr>
              <a:lnSpc>
                <a:spcPct val="150000"/>
              </a:lnSpc>
              <a:defRPr sz="2600">
                <a:latin typeface="Arial" panose="020B0604020202020204" pitchFamily="34" charset="0"/>
                <a:cs typeface="Arial" panose="020B0604020202020204" pitchFamily="34" charset="0"/>
              </a:defRPr>
            </a:lvl1pPr>
            <a:lvl2pPr>
              <a:lnSpc>
                <a:spcPct val="150000"/>
              </a:lnSpc>
              <a:defRPr>
                <a:latin typeface="Arial" panose="020B0604020202020204" pitchFamily="34" charset="0"/>
                <a:cs typeface="Arial" panose="020B0604020202020204" pitchFamily="34" charset="0"/>
              </a:defRPr>
            </a:lvl2pPr>
            <a:lvl3pPr>
              <a:lnSpc>
                <a:spcPct val="150000"/>
              </a:lnSpc>
              <a:defRPr>
                <a:latin typeface="Arial" panose="020B0604020202020204" pitchFamily="34" charset="0"/>
                <a:cs typeface="Arial" panose="020B0604020202020204" pitchFamily="34" charset="0"/>
              </a:defRPr>
            </a:lvl3pPr>
            <a:lvl4pPr>
              <a:lnSpc>
                <a:spcPct val="150000"/>
              </a:lnSpc>
              <a:defRPr>
                <a:latin typeface="Arial" panose="020B0604020202020204" pitchFamily="34" charset="0"/>
                <a:cs typeface="Arial" panose="020B0604020202020204" pitchFamily="34" charset="0"/>
              </a:defRPr>
            </a:lvl4pPr>
            <a:lvl5pPr>
              <a:lnSpc>
                <a:spcPct val="150000"/>
              </a:lnSpc>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529E7F04-DD03-814D-9305-C61B59A3F51D}"/>
              </a:ext>
            </a:extLst>
          </p:cNvPr>
          <p:cNvSpPr>
            <a:spLocks noGrp="1"/>
          </p:cNvSpPr>
          <p:nvPr>
            <p:ph type="dt" sz="half" idx="10"/>
          </p:nvPr>
        </p:nvSpPr>
        <p:spPr/>
        <p:txBody>
          <a:bodyPr/>
          <a:lstStyle/>
          <a:p>
            <a:fld id="{B1F58DC7-5299-9241-B58C-B3B677802FE9}" type="datetime1">
              <a:rPr lang="en-CA" smtClean="0"/>
              <a:t>2021-03-15</a:t>
            </a:fld>
            <a:endParaRPr lang="en-US"/>
          </a:p>
        </p:txBody>
      </p:sp>
      <p:sp>
        <p:nvSpPr>
          <p:cNvPr id="6" name="Slide Number Placeholder 5">
            <a:extLst>
              <a:ext uri="{FF2B5EF4-FFF2-40B4-BE49-F238E27FC236}">
                <a16:creationId xmlns="" xmlns:a16="http://schemas.microsoft.com/office/drawing/2014/main" id="{F79C47B0-93BE-914F-80C1-40B37FB46DAD}"/>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9169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7C9B3F-EC7D-3946-B416-0F352B9C364F}"/>
              </a:ext>
            </a:extLst>
          </p:cNvPr>
          <p:cNvSpPr>
            <a:spLocks noGrp="1"/>
          </p:cNvSpPr>
          <p:nvPr>
            <p:ph type="title"/>
          </p:nvPr>
        </p:nvSpPr>
        <p:spPr>
          <a:xfrm>
            <a:off x="831850" y="1709738"/>
            <a:ext cx="10515600" cy="2852737"/>
          </a:xfrm>
        </p:spPr>
        <p:txBody>
          <a:bodyPr anchor="b">
            <a:normAutofit/>
          </a:bodyPr>
          <a:lstStyle>
            <a:lvl1pPr>
              <a:defRPr sz="5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69241F04-B6C2-0D43-A7A6-B55C53D360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 xmlns:a16="http://schemas.microsoft.com/office/drawing/2014/main" id="{0EDAF989-14F6-A241-9FCB-0E11C68FDF63}"/>
              </a:ext>
            </a:extLst>
          </p:cNvPr>
          <p:cNvSpPr>
            <a:spLocks noGrp="1"/>
          </p:cNvSpPr>
          <p:nvPr>
            <p:ph type="dt" sz="half" idx="10"/>
          </p:nvPr>
        </p:nvSpPr>
        <p:spPr/>
        <p:txBody>
          <a:bodyPr/>
          <a:lstStyle/>
          <a:p>
            <a:fld id="{F4E4D1B1-740E-3C49-A311-54C3556A4E34}" type="datetime1">
              <a:rPr lang="en-CA" smtClean="0"/>
              <a:t>2021-03-15</a:t>
            </a:fld>
            <a:endParaRPr lang="en-US"/>
          </a:p>
        </p:txBody>
      </p:sp>
      <p:sp>
        <p:nvSpPr>
          <p:cNvPr id="6" name="Slide Number Placeholder 5">
            <a:extLst>
              <a:ext uri="{FF2B5EF4-FFF2-40B4-BE49-F238E27FC236}">
                <a16:creationId xmlns="" xmlns:a16="http://schemas.microsoft.com/office/drawing/2014/main" id="{642CAFE2-23A3-164C-870A-6F3B0D01CB64}"/>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407936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2880CB-33FB-1641-B6E8-60B84234CD45}"/>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D1CF7B3B-64CD-3E46-B485-4383D0721D4D}"/>
              </a:ext>
            </a:extLst>
          </p:cNvPr>
          <p:cNvSpPr>
            <a:spLocks noGrp="1"/>
          </p:cNvSpPr>
          <p:nvPr>
            <p:ph sz="half" idx="1"/>
          </p:nvPr>
        </p:nvSpPr>
        <p:spPr>
          <a:xfrm>
            <a:off x="838200" y="1825625"/>
            <a:ext cx="5181600" cy="4351338"/>
          </a:xfrm>
        </p:spPr>
        <p:txBody>
          <a:bodyPr/>
          <a:lstStyle>
            <a:lvl1pPr>
              <a:lnSpc>
                <a:spcPct val="150000"/>
              </a:lnSpc>
              <a:defRPr sz="2600">
                <a:latin typeface="Arial" panose="020B0604020202020204" pitchFamily="34" charset="0"/>
                <a:cs typeface="Arial" panose="020B0604020202020204" pitchFamily="34" charset="0"/>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7E7360BB-1721-1243-A3A8-4E4EA25D43AD}"/>
              </a:ext>
            </a:extLst>
          </p:cNvPr>
          <p:cNvSpPr>
            <a:spLocks noGrp="1"/>
          </p:cNvSpPr>
          <p:nvPr>
            <p:ph sz="half" idx="2"/>
          </p:nvPr>
        </p:nvSpPr>
        <p:spPr>
          <a:xfrm>
            <a:off x="6172200" y="1825625"/>
            <a:ext cx="5181600" cy="4351338"/>
          </a:xfrm>
        </p:spPr>
        <p:txBody>
          <a:bodyPr/>
          <a:lstStyle>
            <a:lvl1pPr>
              <a:lnSpc>
                <a:spcPct val="150000"/>
              </a:lnSpc>
              <a:defRPr sz="2600">
                <a:latin typeface="Arial" panose="020B0604020202020204" pitchFamily="34" charset="0"/>
                <a:cs typeface="Arial" panose="020B0604020202020204" pitchFamily="34" charset="0"/>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 xmlns:a16="http://schemas.microsoft.com/office/drawing/2014/main" id="{2B4C016F-5F6F-8542-9F0D-9EAEC616F3AF}"/>
              </a:ext>
            </a:extLst>
          </p:cNvPr>
          <p:cNvSpPr>
            <a:spLocks noGrp="1"/>
          </p:cNvSpPr>
          <p:nvPr>
            <p:ph type="dt" sz="half" idx="10"/>
          </p:nvPr>
        </p:nvSpPr>
        <p:spPr/>
        <p:txBody>
          <a:bodyPr/>
          <a:lstStyle/>
          <a:p>
            <a:fld id="{359AB8A7-B79F-3248-A502-6965C0869732}" type="datetime1">
              <a:rPr lang="en-CA" smtClean="0"/>
              <a:t>2021-03-15</a:t>
            </a:fld>
            <a:endParaRPr lang="en-US"/>
          </a:p>
        </p:txBody>
      </p:sp>
      <p:sp>
        <p:nvSpPr>
          <p:cNvPr id="7" name="Slide Number Placeholder 6">
            <a:extLst>
              <a:ext uri="{FF2B5EF4-FFF2-40B4-BE49-F238E27FC236}">
                <a16:creationId xmlns="" xmlns:a16="http://schemas.microsoft.com/office/drawing/2014/main" id="{19B3060D-9617-164B-B5E8-47A916169A27}"/>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13987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2CF653-D96B-8C46-AF61-30129124DA21}"/>
              </a:ext>
            </a:extLst>
          </p:cNvPr>
          <p:cNvSpPr>
            <a:spLocks noGrp="1"/>
          </p:cNvSpPr>
          <p:nvPr>
            <p:ph type="title"/>
          </p:nvPr>
        </p:nvSpPr>
        <p:spPr>
          <a:xfrm>
            <a:off x="839788" y="365125"/>
            <a:ext cx="10515600" cy="1325563"/>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B1E641E5-82E4-FA49-828A-2AB111A7400B}"/>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 xmlns:a16="http://schemas.microsoft.com/office/drawing/2014/main" id="{74DE58A4-B422-7A4B-8947-BE3D74206522}"/>
              </a:ext>
            </a:extLst>
          </p:cNvPr>
          <p:cNvSpPr>
            <a:spLocks noGrp="1"/>
          </p:cNvSpPr>
          <p:nvPr>
            <p:ph sz="half" idx="2"/>
          </p:nvPr>
        </p:nvSpPr>
        <p:spPr>
          <a:xfrm>
            <a:off x="839788" y="2505075"/>
            <a:ext cx="5157787" cy="3684588"/>
          </a:xfrm>
        </p:spPr>
        <p:txBody>
          <a:bodyPr/>
          <a:lstStyle>
            <a:lvl1pPr>
              <a:lnSpc>
                <a:spcPct val="150000"/>
              </a:lnSpc>
              <a:defRPr sz="2600">
                <a:latin typeface="Arial" panose="020B0604020202020204" pitchFamily="34" charset="0"/>
                <a:cs typeface="Arial" panose="020B0604020202020204" pitchFamily="34" charset="0"/>
              </a:defRPr>
            </a:lvl1pPr>
            <a:lvl2pPr>
              <a:lnSpc>
                <a:spcPct val="150000"/>
              </a:lnSpc>
              <a:defRPr>
                <a:latin typeface="Arial" panose="020B0604020202020204" pitchFamily="34" charset="0"/>
                <a:cs typeface="Arial" panose="020B0604020202020204" pitchFamily="34" charset="0"/>
              </a:defRPr>
            </a:lvl2pPr>
            <a:lvl3pPr>
              <a:lnSpc>
                <a:spcPct val="150000"/>
              </a:lnSpc>
              <a:defRPr>
                <a:latin typeface="Arial" panose="020B0604020202020204" pitchFamily="34" charset="0"/>
                <a:cs typeface="Arial" panose="020B0604020202020204" pitchFamily="34" charset="0"/>
              </a:defRPr>
            </a:lvl3pPr>
            <a:lvl4pPr>
              <a:lnSpc>
                <a:spcPct val="150000"/>
              </a:lnSpc>
              <a:defRPr>
                <a:latin typeface="Arial" panose="020B0604020202020204" pitchFamily="34" charset="0"/>
                <a:cs typeface="Arial" panose="020B0604020202020204" pitchFamily="34" charset="0"/>
              </a:defRPr>
            </a:lvl4pPr>
            <a:lvl5pPr>
              <a:lnSpc>
                <a:spcPct val="150000"/>
              </a:lnSpc>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07818CB2-114C-A84B-896B-DE4CFD3DA74A}"/>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 xmlns:a16="http://schemas.microsoft.com/office/drawing/2014/main" id="{54160736-D458-244F-B35D-B512E35A459A}"/>
              </a:ext>
            </a:extLst>
          </p:cNvPr>
          <p:cNvSpPr>
            <a:spLocks noGrp="1"/>
          </p:cNvSpPr>
          <p:nvPr>
            <p:ph sz="quarter" idx="4"/>
          </p:nvPr>
        </p:nvSpPr>
        <p:spPr>
          <a:xfrm>
            <a:off x="6172200" y="2505075"/>
            <a:ext cx="5183188" cy="3684588"/>
          </a:xfrm>
        </p:spPr>
        <p:txBody>
          <a:bodyPr/>
          <a:lstStyle>
            <a:lvl1pPr>
              <a:lnSpc>
                <a:spcPct val="150000"/>
              </a:lnSpc>
              <a:defRPr sz="2600">
                <a:latin typeface="Arial" panose="020B0604020202020204" pitchFamily="34" charset="0"/>
                <a:cs typeface="Arial" panose="020B0604020202020204" pitchFamily="34" charset="0"/>
              </a:defRPr>
            </a:lvl1pPr>
            <a:lvl2pPr>
              <a:lnSpc>
                <a:spcPct val="150000"/>
              </a:lnSpc>
              <a:defRPr>
                <a:latin typeface="Arial" panose="020B0604020202020204" pitchFamily="34" charset="0"/>
                <a:cs typeface="Arial" panose="020B0604020202020204" pitchFamily="34" charset="0"/>
              </a:defRPr>
            </a:lvl2pPr>
            <a:lvl3pPr>
              <a:lnSpc>
                <a:spcPct val="150000"/>
              </a:lnSpc>
              <a:defRPr>
                <a:latin typeface="Arial" panose="020B0604020202020204" pitchFamily="34" charset="0"/>
                <a:cs typeface="Arial" panose="020B0604020202020204" pitchFamily="34" charset="0"/>
              </a:defRPr>
            </a:lvl3pPr>
            <a:lvl4pPr>
              <a:lnSpc>
                <a:spcPct val="150000"/>
              </a:lnSpc>
              <a:defRPr>
                <a:latin typeface="Arial" panose="020B0604020202020204" pitchFamily="34" charset="0"/>
                <a:cs typeface="Arial" panose="020B0604020202020204" pitchFamily="34" charset="0"/>
              </a:defRPr>
            </a:lvl4pPr>
            <a:lvl5pPr>
              <a:lnSpc>
                <a:spcPct val="150000"/>
              </a:lnSpc>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 xmlns:a16="http://schemas.microsoft.com/office/drawing/2014/main" id="{401D7E34-3479-E347-AEAA-F0C02C613481}"/>
              </a:ext>
            </a:extLst>
          </p:cNvPr>
          <p:cNvSpPr>
            <a:spLocks noGrp="1"/>
          </p:cNvSpPr>
          <p:nvPr>
            <p:ph type="dt" sz="half" idx="10"/>
          </p:nvPr>
        </p:nvSpPr>
        <p:spPr/>
        <p:txBody>
          <a:bodyPr/>
          <a:lstStyle/>
          <a:p>
            <a:fld id="{6DCAF997-D451-CD4A-BFD7-06CAD8CBF9F1}" type="datetime1">
              <a:rPr lang="en-CA" smtClean="0"/>
              <a:t>2021-03-15</a:t>
            </a:fld>
            <a:endParaRPr lang="en-US"/>
          </a:p>
        </p:txBody>
      </p:sp>
      <p:sp>
        <p:nvSpPr>
          <p:cNvPr id="9" name="Slide Number Placeholder 8">
            <a:extLst>
              <a:ext uri="{FF2B5EF4-FFF2-40B4-BE49-F238E27FC236}">
                <a16:creationId xmlns="" xmlns:a16="http://schemas.microsoft.com/office/drawing/2014/main" id="{A9059348-B6CD-CB46-A549-1D98AA7C5502}"/>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386945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D590E9-B859-834C-BC13-D849EAE2491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 xmlns:a16="http://schemas.microsoft.com/office/drawing/2014/main" id="{7DA819D0-11DE-5F47-9EEC-29D6C0F7AF3E}"/>
              </a:ext>
            </a:extLst>
          </p:cNvPr>
          <p:cNvSpPr>
            <a:spLocks noGrp="1"/>
          </p:cNvSpPr>
          <p:nvPr>
            <p:ph type="dt" sz="half" idx="10"/>
          </p:nvPr>
        </p:nvSpPr>
        <p:spPr/>
        <p:txBody>
          <a:bodyPr/>
          <a:lstStyle/>
          <a:p>
            <a:fld id="{2B184C43-BE7F-6343-9CA1-CC42DB3C2657}" type="datetime1">
              <a:rPr lang="en-CA" smtClean="0"/>
              <a:t>2021-03-15</a:t>
            </a:fld>
            <a:endParaRPr lang="en-US"/>
          </a:p>
        </p:txBody>
      </p:sp>
      <p:sp>
        <p:nvSpPr>
          <p:cNvPr id="5" name="Slide Number Placeholder 4">
            <a:extLst>
              <a:ext uri="{FF2B5EF4-FFF2-40B4-BE49-F238E27FC236}">
                <a16:creationId xmlns="" xmlns:a16="http://schemas.microsoft.com/office/drawing/2014/main" id="{7C13DA10-DD14-C846-8679-312362A37D7D}"/>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356714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48DDE56-378C-DE42-92CC-12F4AC1C3505}"/>
              </a:ext>
            </a:extLst>
          </p:cNvPr>
          <p:cNvSpPr>
            <a:spLocks noGrp="1"/>
          </p:cNvSpPr>
          <p:nvPr>
            <p:ph type="dt" sz="half" idx="10"/>
          </p:nvPr>
        </p:nvSpPr>
        <p:spPr/>
        <p:txBody>
          <a:bodyPr/>
          <a:lstStyle/>
          <a:p>
            <a:fld id="{D45CBFF9-7807-D640-971F-B9C921639AE7}" type="datetime1">
              <a:rPr lang="en-CA" smtClean="0"/>
              <a:t>2021-03-15</a:t>
            </a:fld>
            <a:endParaRPr lang="en-US"/>
          </a:p>
        </p:txBody>
      </p:sp>
      <p:sp>
        <p:nvSpPr>
          <p:cNvPr id="4" name="Slide Number Placeholder 3">
            <a:extLst>
              <a:ext uri="{FF2B5EF4-FFF2-40B4-BE49-F238E27FC236}">
                <a16:creationId xmlns="" xmlns:a16="http://schemas.microsoft.com/office/drawing/2014/main" id="{3FC394FC-8EF0-5D44-9B50-EFCE5480B988}"/>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389317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3D2A63-5C6C-AC44-9795-2F13E042BC27}"/>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BD10FBF5-C6E9-6C4B-B057-ACC6A8CDD56C}"/>
              </a:ext>
            </a:extLst>
          </p:cNvPr>
          <p:cNvSpPr>
            <a:spLocks noGrp="1"/>
          </p:cNvSpPr>
          <p:nvPr>
            <p:ph idx="1"/>
          </p:nvPr>
        </p:nvSpPr>
        <p:spPr>
          <a:xfrm>
            <a:off x="5183188" y="987425"/>
            <a:ext cx="6172200" cy="4873625"/>
          </a:xfrm>
        </p:spPr>
        <p:txBody>
          <a:bodyPr/>
          <a:lstStyle>
            <a:lvl1pPr>
              <a:lnSpc>
                <a:spcPct val="150000"/>
              </a:lnSpc>
              <a:defRPr sz="2600">
                <a:latin typeface="Arial" panose="020B0604020202020204" pitchFamily="34" charset="0"/>
                <a:cs typeface="Arial" panose="020B0604020202020204" pitchFamily="34" charset="0"/>
              </a:defRPr>
            </a:lvl1pPr>
            <a:lvl2pPr>
              <a:lnSpc>
                <a:spcPct val="150000"/>
              </a:lnSpc>
              <a:defRPr sz="2400">
                <a:latin typeface="Arial" panose="020B0604020202020204" pitchFamily="34" charset="0"/>
                <a:cs typeface="Arial" panose="020B0604020202020204" pitchFamily="34" charset="0"/>
              </a:defRPr>
            </a:lvl2pPr>
            <a:lvl3pPr>
              <a:lnSpc>
                <a:spcPct val="150000"/>
              </a:lnSpc>
              <a:defRPr sz="2200">
                <a:latin typeface="Arial" panose="020B0604020202020204" pitchFamily="34" charset="0"/>
                <a:cs typeface="Arial" panose="020B0604020202020204" pitchFamily="34" charset="0"/>
              </a:defRPr>
            </a:lvl3pPr>
            <a:lvl4pPr>
              <a:lnSpc>
                <a:spcPct val="150000"/>
              </a:lnSpc>
              <a:defRPr sz="2000">
                <a:latin typeface="Arial" panose="020B0604020202020204" pitchFamily="34" charset="0"/>
                <a:cs typeface="Arial" panose="020B0604020202020204" pitchFamily="34" charset="0"/>
              </a:defRPr>
            </a:lvl4pPr>
            <a:lvl5pPr>
              <a:lnSpc>
                <a:spcPct val="150000"/>
              </a:lnSpc>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FD7C874F-99B6-CD4D-B53D-10FB287F609B}"/>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 xmlns:a16="http://schemas.microsoft.com/office/drawing/2014/main" id="{9DE4ABB4-4D2D-9D49-957C-7580A649AC1A}"/>
              </a:ext>
            </a:extLst>
          </p:cNvPr>
          <p:cNvSpPr>
            <a:spLocks noGrp="1"/>
          </p:cNvSpPr>
          <p:nvPr>
            <p:ph type="dt" sz="half" idx="10"/>
          </p:nvPr>
        </p:nvSpPr>
        <p:spPr/>
        <p:txBody>
          <a:bodyPr/>
          <a:lstStyle/>
          <a:p>
            <a:fld id="{72110FC2-9F2F-CA45-A32C-45BF441A8B04}" type="datetime1">
              <a:rPr lang="en-CA" smtClean="0"/>
              <a:t>2021-03-15</a:t>
            </a:fld>
            <a:endParaRPr lang="en-US"/>
          </a:p>
        </p:txBody>
      </p:sp>
      <p:sp>
        <p:nvSpPr>
          <p:cNvPr id="7" name="Slide Number Placeholder 6">
            <a:extLst>
              <a:ext uri="{FF2B5EF4-FFF2-40B4-BE49-F238E27FC236}">
                <a16:creationId xmlns="" xmlns:a16="http://schemas.microsoft.com/office/drawing/2014/main" id="{1816012D-9F74-BD40-9998-D5F5EEC877E2}"/>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396817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0DB166-B8BE-2341-A8FF-FCBA8314384D}"/>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 xmlns:a16="http://schemas.microsoft.com/office/drawing/2014/main" id="{3BC9ED83-8A95-4345-B818-4D0A62DFC4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indent="0" algn="l" defTabSz="914400" rtl="0" eaLnBrk="1" latinLnBrk="0" hangingPunct="1">
              <a:lnSpc>
                <a:spcPct val="90000"/>
              </a:lnSpc>
              <a:spcBef>
                <a:spcPts val="1000"/>
              </a:spcBef>
              <a:buFont typeface="Arial" panose="020B0604020202020204" pitchFamily="34" charset="0"/>
              <a:buNone/>
            </a:pPr>
            <a:endParaRPr lang="en-US" dirty="0"/>
          </a:p>
        </p:txBody>
      </p:sp>
      <p:sp>
        <p:nvSpPr>
          <p:cNvPr id="4" name="Text Placeholder 3">
            <a:extLst>
              <a:ext uri="{FF2B5EF4-FFF2-40B4-BE49-F238E27FC236}">
                <a16:creationId xmlns="" xmlns:a16="http://schemas.microsoft.com/office/drawing/2014/main" id="{58A9E75F-2331-F541-92EE-2F0A8F46EB9E}"/>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 xmlns:a16="http://schemas.microsoft.com/office/drawing/2014/main" id="{A8E2E840-97AD-154A-8D0E-22D4700C725E}"/>
              </a:ext>
            </a:extLst>
          </p:cNvPr>
          <p:cNvSpPr>
            <a:spLocks noGrp="1"/>
          </p:cNvSpPr>
          <p:nvPr>
            <p:ph type="dt" sz="half" idx="10"/>
          </p:nvPr>
        </p:nvSpPr>
        <p:spPr/>
        <p:txBody>
          <a:bodyPr/>
          <a:lstStyle/>
          <a:p>
            <a:fld id="{759E206D-EB4D-964A-A567-0195B566DE41}" type="datetime1">
              <a:rPr lang="en-CA" smtClean="0"/>
              <a:t>2021-03-15</a:t>
            </a:fld>
            <a:endParaRPr lang="en-US"/>
          </a:p>
        </p:txBody>
      </p:sp>
      <p:sp>
        <p:nvSpPr>
          <p:cNvPr id="7" name="Slide Number Placeholder 6">
            <a:extLst>
              <a:ext uri="{FF2B5EF4-FFF2-40B4-BE49-F238E27FC236}">
                <a16:creationId xmlns="" xmlns:a16="http://schemas.microsoft.com/office/drawing/2014/main" id="{E676EA82-1D92-024E-8482-37F3E1C89E55}"/>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193868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856189A4-05F0-E045-AC33-155DCAA6BD15}"/>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 xmlns:a16="http://schemas.microsoft.com/office/drawing/2014/main" id="{2CF4E62B-6930-4B47-8E28-4D0EBE8085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97111ACB-CCE0-8A40-B222-57747BE8BA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9478417C-0319-084A-94FE-49E28A305009}"/>
              </a:ext>
            </a:extLst>
          </p:cNvPr>
          <p:cNvSpPr>
            <a:spLocks noGrp="1"/>
          </p:cNvSpPr>
          <p:nvPr>
            <p:ph type="dt" sz="half" idx="2"/>
          </p:nvPr>
        </p:nvSpPr>
        <p:spPr>
          <a:xfrm>
            <a:off x="838200" y="6527806"/>
            <a:ext cx="2743200" cy="365125"/>
          </a:xfrm>
          <a:prstGeom prst="rect">
            <a:avLst/>
          </a:prstGeom>
        </p:spPr>
        <p:txBody>
          <a:bodyPr vert="horz" lIns="91440" tIns="45720" rIns="91440" bIns="45720" rtlCol="0" anchor="ctr"/>
          <a:lstStyle>
            <a:lvl1pPr algn="l">
              <a:defRPr sz="1800" b="1">
                <a:solidFill>
                  <a:schemeClr val="bg1"/>
                </a:solidFill>
                <a:latin typeface="Arial" panose="020B0604020202020204" pitchFamily="34" charset="0"/>
                <a:cs typeface="Arial" panose="020B0604020202020204" pitchFamily="34" charset="0"/>
              </a:defRPr>
            </a:lvl1pPr>
          </a:lstStyle>
          <a:p>
            <a:fld id="{F859429C-CF35-9249-8D66-6AF2AABB73FB}" type="datetime1">
              <a:rPr lang="en-CA" smtClean="0"/>
              <a:t>2021-03-15</a:t>
            </a:fld>
            <a:endParaRPr lang="en-US" dirty="0"/>
          </a:p>
        </p:txBody>
      </p:sp>
      <p:sp>
        <p:nvSpPr>
          <p:cNvPr id="6" name="Slide Number Placeholder 5">
            <a:extLst>
              <a:ext uri="{FF2B5EF4-FFF2-40B4-BE49-F238E27FC236}">
                <a16:creationId xmlns="" xmlns:a16="http://schemas.microsoft.com/office/drawing/2014/main" id="{C51E4D2D-A1A7-9C49-8DE3-152D5B2A009C}"/>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81817943-45D5-5949-BC48-405C5101A313}" type="slidenum">
              <a:rPr lang="en-US" smtClean="0"/>
              <a:pPr/>
              <a:t>‹#›</a:t>
            </a:fld>
            <a:endParaRPr lang="en-US" dirty="0"/>
          </a:p>
        </p:txBody>
      </p:sp>
      <p:pic>
        <p:nvPicPr>
          <p:cNvPr id="7" name="Picture 6">
            <a:extLst>
              <a:ext uri="{FF2B5EF4-FFF2-40B4-BE49-F238E27FC236}">
                <a16:creationId xmlns="" xmlns:a16="http://schemas.microsoft.com/office/drawing/2014/main" id="{161100F1-BC82-2C40-8AD5-ED18BE99D6FA}"/>
              </a:ext>
            </a:extLst>
          </p:cNvPr>
          <p:cNvPicPr>
            <a:picLocks noChangeAspect="1"/>
          </p:cNvPicPr>
          <p:nvPr userDrawn="1"/>
        </p:nvPicPr>
        <p:blipFill>
          <a:blip r:embed="rId13"/>
          <a:stretch>
            <a:fillRect/>
          </a:stretch>
        </p:blipFill>
        <p:spPr>
          <a:xfrm>
            <a:off x="196523" y="132864"/>
            <a:ext cx="1825452" cy="1333141"/>
          </a:xfrm>
          <a:prstGeom prst="rect">
            <a:avLst/>
          </a:prstGeom>
        </p:spPr>
      </p:pic>
      <p:sp>
        <p:nvSpPr>
          <p:cNvPr id="8" name="Rectangle 7">
            <a:extLst>
              <a:ext uri="{FF2B5EF4-FFF2-40B4-BE49-F238E27FC236}">
                <a16:creationId xmlns="" xmlns:a16="http://schemas.microsoft.com/office/drawing/2014/main" id="{AC40EE06-4653-1649-9DC3-4134ADAEE20A}"/>
              </a:ext>
            </a:extLst>
          </p:cNvPr>
          <p:cNvSpPr/>
          <p:nvPr userDrawn="1"/>
        </p:nvSpPr>
        <p:spPr>
          <a:xfrm>
            <a:off x="-129001" y="1307684"/>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1428406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29.xml"/><Relationship Id="rId7" Type="http://schemas.openxmlformats.org/officeDocument/2006/relationships/customXml" Target="../ink/ink30.xml"/><Relationship Id="rId12" Type="http://schemas.openxmlformats.org/officeDocument/2006/relationships/customXml" Target="../ink/ink33.xml"/><Relationship Id="rId17" Type="http://schemas.openxmlformats.org/officeDocument/2006/relationships/image" Target="../media/image5.jpeg"/><Relationship Id="rId2" Type="http://schemas.openxmlformats.org/officeDocument/2006/relationships/notesSlide" Target="../notesSlides/notesSlide5.xml"/><Relationship Id="rId16" Type="http://schemas.openxmlformats.org/officeDocument/2006/relationships/customXml" Target="../ink/ink35.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32.xml"/><Relationship Id="rId9" Type="http://schemas.openxmlformats.org/officeDocument/2006/relationships/customXml" Target="../ink/ink31.xml"/><Relationship Id="rId14" Type="http://schemas.openxmlformats.org/officeDocument/2006/relationships/customXml" Target="../ink/ink34.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18" Type="http://schemas.openxmlformats.org/officeDocument/2006/relationships/image" Target="../media/image8.png"/><Relationship Id="rId3" Type="http://schemas.openxmlformats.org/officeDocument/2006/relationships/customXml" Target="../ink/ink36.xml"/><Relationship Id="rId7" Type="http://schemas.openxmlformats.org/officeDocument/2006/relationships/customXml" Target="../ink/ink37.xml"/><Relationship Id="rId12" Type="http://schemas.openxmlformats.org/officeDocument/2006/relationships/customXml" Target="../ink/ink40.xml"/><Relationship Id="rId17" Type="http://schemas.openxmlformats.org/officeDocument/2006/relationships/image" Target="../media/image5.jpeg"/><Relationship Id="rId2" Type="http://schemas.openxmlformats.org/officeDocument/2006/relationships/notesSlide" Target="../notesSlides/notesSlide6.xml"/><Relationship Id="rId16" Type="http://schemas.openxmlformats.org/officeDocument/2006/relationships/customXml" Target="../ink/ink42.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39.xml"/><Relationship Id="rId9" Type="http://schemas.openxmlformats.org/officeDocument/2006/relationships/customXml" Target="../ink/ink38.xml"/><Relationship Id="rId14" Type="http://schemas.openxmlformats.org/officeDocument/2006/relationships/customXml" Target="../ink/ink41.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43.xml"/><Relationship Id="rId7" Type="http://schemas.openxmlformats.org/officeDocument/2006/relationships/customXml" Target="../ink/ink44.xml"/><Relationship Id="rId12" Type="http://schemas.openxmlformats.org/officeDocument/2006/relationships/customXml" Target="../ink/ink47.xml"/><Relationship Id="rId17" Type="http://schemas.openxmlformats.org/officeDocument/2006/relationships/image" Target="../media/image5.jpeg"/><Relationship Id="rId2" Type="http://schemas.openxmlformats.org/officeDocument/2006/relationships/notesSlide" Target="../notesSlides/notesSlide7.xml"/><Relationship Id="rId16" Type="http://schemas.openxmlformats.org/officeDocument/2006/relationships/customXml" Target="../ink/ink49.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46.xml"/><Relationship Id="rId9" Type="http://schemas.openxmlformats.org/officeDocument/2006/relationships/customXml" Target="../ink/ink45.xml"/><Relationship Id="rId14" Type="http://schemas.openxmlformats.org/officeDocument/2006/relationships/customXml" Target="../ink/ink48.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50.xml"/><Relationship Id="rId7" Type="http://schemas.openxmlformats.org/officeDocument/2006/relationships/customXml" Target="../ink/ink51.xml"/><Relationship Id="rId17" Type="http://schemas.openxmlformats.org/officeDocument/2006/relationships/image" Target="../media/image10.png"/><Relationship Id="rId2" Type="http://schemas.openxmlformats.org/officeDocument/2006/relationships/notesSlide" Target="../notesSlides/notesSlide8.xml"/><Relationship Id="rId16"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6.png"/><Relationship Id="rId15" Type="http://schemas.openxmlformats.org/officeDocument/2006/relationships/image" Target="../media/image5.jpeg"/><Relationship Id="rId10" Type="http://schemas.openxmlformats.org/officeDocument/2006/relationships/customXml" Target="../ink/ink53.xml"/><Relationship Id="rId9" Type="http://schemas.openxmlformats.org/officeDocument/2006/relationships/customXml" Target="../ink/ink52.xml"/><Relationship Id="rId14" Type="http://schemas.openxmlformats.org/officeDocument/2006/relationships/customXml" Target="../ink/ink54.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55.xml"/><Relationship Id="rId7" Type="http://schemas.openxmlformats.org/officeDocument/2006/relationships/customXml" Target="../ink/ink56.xml"/><Relationship Id="rId12" Type="http://schemas.openxmlformats.org/officeDocument/2006/relationships/customXml" Target="../ink/ink59.xml"/><Relationship Id="rId17" Type="http://schemas.openxmlformats.org/officeDocument/2006/relationships/image" Target="../media/image5.jpeg"/><Relationship Id="rId2" Type="http://schemas.openxmlformats.org/officeDocument/2006/relationships/notesSlide" Target="../notesSlides/notesSlide9.xml"/><Relationship Id="rId16" Type="http://schemas.openxmlformats.org/officeDocument/2006/relationships/customXml" Target="../ink/ink61.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58.xml"/><Relationship Id="rId9" Type="http://schemas.openxmlformats.org/officeDocument/2006/relationships/customXml" Target="../ink/ink57.xml"/><Relationship Id="rId14" Type="http://schemas.openxmlformats.org/officeDocument/2006/relationships/customXml" Target="../ink/ink60.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18" Type="http://schemas.openxmlformats.org/officeDocument/2006/relationships/image" Target="../media/image11.png"/><Relationship Id="rId3" Type="http://schemas.openxmlformats.org/officeDocument/2006/relationships/customXml" Target="../ink/ink62.xml"/><Relationship Id="rId7" Type="http://schemas.openxmlformats.org/officeDocument/2006/relationships/customXml" Target="../ink/ink63.xml"/><Relationship Id="rId12" Type="http://schemas.openxmlformats.org/officeDocument/2006/relationships/customXml" Target="../ink/ink66.xml"/><Relationship Id="rId17" Type="http://schemas.openxmlformats.org/officeDocument/2006/relationships/image" Target="../media/image5.jpeg"/><Relationship Id="rId2" Type="http://schemas.openxmlformats.org/officeDocument/2006/relationships/notesSlide" Target="../notesSlides/notesSlide10.xml"/><Relationship Id="rId16" Type="http://schemas.openxmlformats.org/officeDocument/2006/relationships/customXml" Target="../ink/ink68.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65.xml"/><Relationship Id="rId19" Type="http://schemas.openxmlformats.org/officeDocument/2006/relationships/image" Target="../media/image12.png"/><Relationship Id="rId9" Type="http://schemas.openxmlformats.org/officeDocument/2006/relationships/customXml" Target="../ink/ink64.xml"/><Relationship Id="rId14" Type="http://schemas.openxmlformats.org/officeDocument/2006/relationships/customXml" Target="../ink/ink67.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18" Type="http://schemas.openxmlformats.org/officeDocument/2006/relationships/image" Target="../media/image13.png"/><Relationship Id="rId3" Type="http://schemas.openxmlformats.org/officeDocument/2006/relationships/customXml" Target="../ink/ink69.xml"/><Relationship Id="rId7" Type="http://schemas.openxmlformats.org/officeDocument/2006/relationships/customXml" Target="../ink/ink70.xml"/><Relationship Id="rId12" Type="http://schemas.openxmlformats.org/officeDocument/2006/relationships/customXml" Target="../ink/ink73.xml"/><Relationship Id="rId17" Type="http://schemas.openxmlformats.org/officeDocument/2006/relationships/image" Target="../media/image5.jpeg"/><Relationship Id="rId2" Type="http://schemas.openxmlformats.org/officeDocument/2006/relationships/notesSlide" Target="../notesSlides/notesSlide11.xml"/><Relationship Id="rId16" Type="http://schemas.openxmlformats.org/officeDocument/2006/relationships/customXml" Target="../ink/ink75.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72.xml"/><Relationship Id="rId19" Type="http://schemas.openxmlformats.org/officeDocument/2006/relationships/image" Target="../media/image14.png"/><Relationship Id="rId9" Type="http://schemas.openxmlformats.org/officeDocument/2006/relationships/customXml" Target="../ink/ink71.xml"/><Relationship Id="rId14" Type="http://schemas.openxmlformats.org/officeDocument/2006/relationships/customXml" Target="../ink/ink74.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76.xml"/><Relationship Id="rId7" Type="http://schemas.openxmlformats.org/officeDocument/2006/relationships/customXml" Target="../ink/ink77.xml"/><Relationship Id="rId12" Type="http://schemas.openxmlformats.org/officeDocument/2006/relationships/customXml" Target="../ink/ink80.xml"/><Relationship Id="rId2" Type="http://schemas.openxmlformats.org/officeDocument/2006/relationships/notesSlide" Target="../notesSlides/notesSlide12.xml"/><Relationship Id="rId16" Type="http://schemas.openxmlformats.org/officeDocument/2006/relationships/customXml" Target="../ink/ink82.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79.xml"/><Relationship Id="rId9" Type="http://schemas.openxmlformats.org/officeDocument/2006/relationships/customXml" Target="../ink/ink78.xml"/><Relationship Id="rId14" Type="http://schemas.openxmlformats.org/officeDocument/2006/relationships/customXml" Target="../ink/ink8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83.xml"/><Relationship Id="rId7" Type="http://schemas.openxmlformats.org/officeDocument/2006/relationships/customXml" Target="../ink/ink84.xml"/><Relationship Id="rId12" Type="http://schemas.openxmlformats.org/officeDocument/2006/relationships/customXml" Target="../ink/ink87.xml"/><Relationship Id="rId17" Type="http://schemas.openxmlformats.org/officeDocument/2006/relationships/image" Target="../media/image15.jpeg"/><Relationship Id="rId2" Type="http://schemas.openxmlformats.org/officeDocument/2006/relationships/notesSlide" Target="../notesSlides/notesSlide13.xml"/><Relationship Id="rId16" Type="http://schemas.openxmlformats.org/officeDocument/2006/relationships/customXml" Target="../ink/ink89.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86.xml"/><Relationship Id="rId9" Type="http://schemas.openxmlformats.org/officeDocument/2006/relationships/customXml" Target="../ink/ink85.xml"/><Relationship Id="rId14" Type="http://schemas.openxmlformats.org/officeDocument/2006/relationships/customXml" Target="../ink/ink8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90.xml"/><Relationship Id="rId7" Type="http://schemas.openxmlformats.org/officeDocument/2006/relationships/customXml" Target="../ink/ink91.xml"/><Relationship Id="rId12" Type="http://schemas.openxmlformats.org/officeDocument/2006/relationships/customXml" Target="../ink/ink94.xml"/><Relationship Id="rId17" Type="http://schemas.openxmlformats.org/officeDocument/2006/relationships/image" Target="../media/image15.jpeg"/><Relationship Id="rId2" Type="http://schemas.openxmlformats.org/officeDocument/2006/relationships/notesSlide" Target="../notesSlides/notesSlide14.xml"/><Relationship Id="rId16" Type="http://schemas.openxmlformats.org/officeDocument/2006/relationships/customXml" Target="../ink/ink96.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93.xml"/><Relationship Id="rId9" Type="http://schemas.openxmlformats.org/officeDocument/2006/relationships/customXml" Target="../ink/ink92.xml"/><Relationship Id="rId14" Type="http://schemas.openxmlformats.org/officeDocument/2006/relationships/customXml" Target="../ink/ink95.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97.xml"/><Relationship Id="rId7" Type="http://schemas.openxmlformats.org/officeDocument/2006/relationships/customXml" Target="../ink/ink98.xml"/><Relationship Id="rId12" Type="http://schemas.openxmlformats.org/officeDocument/2006/relationships/customXml" Target="../ink/ink101.xml"/><Relationship Id="rId17" Type="http://schemas.openxmlformats.org/officeDocument/2006/relationships/image" Target="../media/image15.jpeg"/><Relationship Id="rId2" Type="http://schemas.openxmlformats.org/officeDocument/2006/relationships/notesSlide" Target="../notesSlides/notesSlide15.xml"/><Relationship Id="rId16" Type="http://schemas.openxmlformats.org/officeDocument/2006/relationships/customXml" Target="../ink/ink103.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100.xml"/><Relationship Id="rId9" Type="http://schemas.openxmlformats.org/officeDocument/2006/relationships/customXml" Target="../ink/ink99.xml"/><Relationship Id="rId14" Type="http://schemas.openxmlformats.org/officeDocument/2006/relationships/customXml" Target="../ink/ink102.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104.xml"/><Relationship Id="rId7" Type="http://schemas.openxmlformats.org/officeDocument/2006/relationships/customXml" Target="../ink/ink105.xml"/><Relationship Id="rId12" Type="http://schemas.openxmlformats.org/officeDocument/2006/relationships/customXml" Target="../ink/ink108.xml"/><Relationship Id="rId2" Type="http://schemas.openxmlformats.org/officeDocument/2006/relationships/notesSlide" Target="../notesSlides/notesSlide16.xml"/><Relationship Id="rId16" Type="http://schemas.openxmlformats.org/officeDocument/2006/relationships/customXml" Target="../ink/ink110.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107.xml"/><Relationship Id="rId9" Type="http://schemas.openxmlformats.org/officeDocument/2006/relationships/customXml" Target="../ink/ink106.xml"/><Relationship Id="rId14" Type="http://schemas.openxmlformats.org/officeDocument/2006/relationships/customXml" Target="../ink/ink10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111.xml"/><Relationship Id="rId7" Type="http://schemas.openxmlformats.org/officeDocument/2006/relationships/customXml" Target="../ink/ink112.xml"/><Relationship Id="rId12" Type="http://schemas.openxmlformats.org/officeDocument/2006/relationships/customXml" Target="../ink/ink115.xml"/><Relationship Id="rId17" Type="http://schemas.openxmlformats.org/officeDocument/2006/relationships/image" Target="../media/image2.png"/><Relationship Id="rId2" Type="http://schemas.openxmlformats.org/officeDocument/2006/relationships/notesSlide" Target="../notesSlides/notesSlide17.xml"/><Relationship Id="rId16" Type="http://schemas.openxmlformats.org/officeDocument/2006/relationships/customXml" Target="../ink/ink117.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114.xml"/><Relationship Id="rId9" Type="http://schemas.openxmlformats.org/officeDocument/2006/relationships/customXml" Target="../ink/ink113.xml"/><Relationship Id="rId14" Type="http://schemas.openxmlformats.org/officeDocument/2006/relationships/customXml" Target="../ink/ink116.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118.xml"/><Relationship Id="rId7" Type="http://schemas.openxmlformats.org/officeDocument/2006/relationships/customXml" Target="../ink/ink119.xml"/><Relationship Id="rId12" Type="http://schemas.openxmlformats.org/officeDocument/2006/relationships/customXml" Target="../ink/ink122.xml"/><Relationship Id="rId17" Type="http://schemas.openxmlformats.org/officeDocument/2006/relationships/image" Target="../media/image2.png"/><Relationship Id="rId2" Type="http://schemas.openxmlformats.org/officeDocument/2006/relationships/notesSlide" Target="../notesSlides/notesSlide18.xml"/><Relationship Id="rId16" Type="http://schemas.openxmlformats.org/officeDocument/2006/relationships/customXml" Target="../ink/ink124.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121.xml"/><Relationship Id="rId9" Type="http://schemas.openxmlformats.org/officeDocument/2006/relationships/customXml" Target="../ink/ink120.xml"/><Relationship Id="rId14" Type="http://schemas.openxmlformats.org/officeDocument/2006/relationships/customXml" Target="../ink/ink123.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125.xml"/><Relationship Id="rId7" Type="http://schemas.openxmlformats.org/officeDocument/2006/relationships/customXml" Target="../ink/ink126.xml"/><Relationship Id="rId12" Type="http://schemas.openxmlformats.org/officeDocument/2006/relationships/customXml" Target="../ink/ink129.xml"/><Relationship Id="rId17" Type="http://schemas.openxmlformats.org/officeDocument/2006/relationships/image" Target="../media/image2.png"/><Relationship Id="rId2" Type="http://schemas.openxmlformats.org/officeDocument/2006/relationships/notesSlide" Target="../notesSlides/notesSlide19.xml"/><Relationship Id="rId16" Type="http://schemas.openxmlformats.org/officeDocument/2006/relationships/customXml" Target="../ink/ink131.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128.xml"/><Relationship Id="rId9" Type="http://schemas.openxmlformats.org/officeDocument/2006/relationships/customXml" Target="../ink/ink127.xml"/><Relationship Id="rId14" Type="http://schemas.openxmlformats.org/officeDocument/2006/relationships/customXml" Target="../ink/ink130.xml"/></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132.xml"/><Relationship Id="rId7" Type="http://schemas.openxmlformats.org/officeDocument/2006/relationships/customXml" Target="../ink/ink133.xml"/><Relationship Id="rId12" Type="http://schemas.openxmlformats.org/officeDocument/2006/relationships/customXml" Target="../ink/ink136.xml"/><Relationship Id="rId2" Type="http://schemas.openxmlformats.org/officeDocument/2006/relationships/notesSlide" Target="../notesSlides/notesSlide20.xml"/><Relationship Id="rId16" Type="http://schemas.openxmlformats.org/officeDocument/2006/relationships/customXml" Target="../ink/ink138.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135.xml"/><Relationship Id="rId9" Type="http://schemas.openxmlformats.org/officeDocument/2006/relationships/customXml" Target="../ink/ink134.xml"/><Relationship Id="rId14" Type="http://schemas.openxmlformats.org/officeDocument/2006/relationships/customXml" Target="../ink/ink1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139.xml"/><Relationship Id="rId7" Type="http://schemas.openxmlformats.org/officeDocument/2006/relationships/customXml" Target="../ink/ink140.xml"/><Relationship Id="rId12" Type="http://schemas.openxmlformats.org/officeDocument/2006/relationships/customXml" Target="../ink/ink143.xml"/><Relationship Id="rId17" Type="http://schemas.openxmlformats.org/officeDocument/2006/relationships/image" Target="../media/image2.png"/><Relationship Id="rId2" Type="http://schemas.openxmlformats.org/officeDocument/2006/relationships/notesSlide" Target="../notesSlides/notesSlide21.xml"/><Relationship Id="rId16" Type="http://schemas.openxmlformats.org/officeDocument/2006/relationships/customXml" Target="../ink/ink145.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142.xml"/><Relationship Id="rId9" Type="http://schemas.openxmlformats.org/officeDocument/2006/relationships/customXml" Target="../ink/ink141.xml"/><Relationship Id="rId14" Type="http://schemas.openxmlformats.org/officeDocument/2006/relationships/customXml" Target="../ink/ink1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146.xml"/><Relationship Id="rId7" Type="http://schemas.openxmlformats.org/officeDocument/2006/relationships/customXml" Target="../ink/ink147.xml"/><Relationship Id="rId12" Type="http://schemas.openxmlformats.org/officeDocument/2006/relationships/customXml" Target="../ink/ink150.xml"/><Relationship Id="rId2" Type="http://schemas.openxmlformats.org/officeDocument/2006/relationships/notesSlide" Target="../notesSlides/notesSlide22.xml"/><Relationship Id="rId16" Type="http://schemas.openxmlformats.org/officeDocument/2006/relationships/customXml" Target="../ink/ink152.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149.xml"/><Relationship Id="rId9" Type="http://schemas.openxmlformats.org/officeDocument/2006/relationships/customXml" Target="../ink/ink148.xml"/><Relationship Id="rId14" Type="http://schemas.openxmlformats.org/officeDocument/2006/relationships/customXml" Target="../ink/ink1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153.xml"/><Relationship Id="rId7" Type="http://schemas.openxmlformats.org/officeDocument/2006/relationships/customXml" Target="../ink/ink154.xml"/><Relationship Id="rId12" Type="http://schemas.openxmlformats.org/officeDocument/2006/relationships/customXml" Target="../ink/ink157.xml"/><Relationship Id="rId17" Type="http://schemas.openxmlformats.org/officeDocument/2006/relationships/image" Target="../media/image2.png"/><Relationship Id="rId2" Type="http://schemas.openxmlformats.org/officeDocument/2006/relationships/notesSlide" Target="../notesSlides/notesSlide23.xml"/><Relationship Id="rId16" Type="http://schemas.openxmlformats.org/officeDocument/2006/relationships/customXml" Target="../ink/ink159.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156.xml"/><Relationship Id="rId9" Type="http://schemas.openxmlformats.org/officeDocument/2006/relationships/customXml" Target="../ink/ink155.xml"/><Relationship Id="rId14" Type="http://schemas.openxmlformats.org/officeDocument/2006/relationships/customXml" Target="../ink/ink158.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160.xml"/><Relationship Id="rId7" Type="http://schemas.openxmlformats.org/officeDocument/2006/relationships/customXml" Target="../ink/ink161.xml"/><Relationship Id="rId12" Type="http://schemas.openxmlformats.org/officeDocument/2006/relationships/customXml" Target="../ink/ink164.xml"/><Relationship Id="rId17" Type="http://schemas.openxmlformats.org/officeDocument/2006/relationships/image" Target="../media/image2.png"/><Relationship Id="rId2" Type="http://schemas.openxmlformats.org/officeDocument/2006/relationships/notesSlide" Target="../notesSlides/notesSlide24.xml"/><Relationship Id="rId16" Type="http://schemas.openxmlformats.org/officeDocument/2006/relationships/customXml" Target="../ink/ink166.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163.xml"/><Relationship Id="rId9" Type="http://schemas.openxmlformats.org/officeDocument/2006/relationships/customXml" Target="../ink/ink162.xml"/><Relationship Id="rId14" Type="http://schemas.openxmlformats.org/officeDocument/2006/relationships/customXml" Target="../ink/ink165.xml"/></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167.xml"/><Relationship Id="rId7" Type="http://schemas.openxmlformats.org/officeDocument/2006/relationships/customXml" Target="../ink/ink168.xml"/><Relationship Id="rId12" Type="http://schemas.openxmlformats.org/officeDocument/2006/relationships/customXml" Target="../ink/ink171.xml"/><Relationship Id="rId2" Type="http://schemas.openxmlformats.org/officeDocument/2006/relationships/notesSlide" Target="../notesSlides/notesSlide25.xml"/><Relationship Id="rId16" Type="http://schemas.openxmlformats.org/officeDocument/2006/relationships/customXml" Target="../ink/ink173.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170.xml"/><Relationship Id="rId9" Type="http://schemas.openxmlformats.org/officeDocument/2006/relationships/customXml" Target="../ink/ink169.xml"/><Relationship Id="rId14" Type="http://schemas.openxmlformats.org/officeDocument/2006/relationships/customXml" Target="../ink/ink172.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18" Type="http://schemas.openxmlformats.org/officeDocument/2006/relationships/diagramData" Target="../diagrams/data3.xml"/><Relationship Id="rId3" Type="http://schemas.openxmlformats.org/officeDocument/2006/relationships/customXml" Target="../ink/ink174.xml"/><Relationship Id="rId21" Type="http://schemas.openxmlformats.org/officeDocument/2006/relationships/diagramColors" Target="../diagrams/colors3.xml"/><Relationship Id="rId7" Type="http://schemas.openxmlformats.org/officeDocument/2006/relationships/customXml" Target="../ink/ink175.xml"/><Relationship Id="rId12" Type="http://schemas.openxmlformats.org/officeDocument/2006/relationships/customXml" Target="../ink/ink178.xml"/><Relationship Id="rId17" Type="http://schemas.openxmlformats.org/officeDocument/2006/relationships/image" Target="../media/image2.png"/><Relationship Id="rId2" Type="http://schemas.openxmlformats.org/officeDocument/2006/relationships/notesSlide" Target="../notesSlides/notesSlide26.xml"/><Relationship Id="rId16" Type="http://schemas.openxmlformats.org/officeDocument/2006/relationships/customXml" Target="../ink/ink180.xml"/><Relationship Id="rId20" Type="http://schemas.openxmlformats.org/officeDocument/2006/relationships/diagramQuickStyle" Target="../diagrams/quickStyle3.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177.xml"/><Relationship Id="rId19" Type="http://schemas.openxmlformats.org/officeDocument/2006/relationships/diagramLayout" Target="../diagrams/layout3.xml"/><Relationship Id="rId9" Type="http://schemas.openxmlformats.org/officeDocument/2006/relationships/customXml" Target="../ink/ink176.xml"/><Relationship Id="rId14" Type="http://schemas.openxmlformats.org/officeDocument/2006/relationships/customXml" Target="../ink/ink179.xml"/><Relationship Id="rId22" Type="http://schemas.microsoft.com/office/2007/relationships/diagramDrawing" Target="../diagrams/drawing3.xml"/></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181.xml"/><Relationship Id="rId7" Type="http://schemas.openxmlformats.org/officeDocument/2006/relationships/customXml" Target="../ink/ink182.xml"/><Relationship Id="rId12" Type="http://schemas.openxmlformats.org/officeDocument/2006/relationships/customXml" Target="../ink/ink185.xml"/><Relationship Id="rId2" Type="http://schemas.openxmlformats.org/officeDocument/2006/relationships/notesSlide" Target="../notesSlides/notesSlide27.xml"/><Relationship Id="rId16" Type="http://schemas.openxmlformats.org/officeDocument/2006/relationships/customXml" Target="../ink/ink187.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184.xml"/><Relationship Id="rId9" Type="http://schemas.openxmlformats.org/officeDocument/2006/relationships/customXml" Target="../ink/ink183.xml"/><Relationship Id="rId14" Type="http://schemas.openxmlformats.org/officeDocument/2006/relationships/customXml" Target="../ink/ink186.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18" Type="http://schemas.openxmlformats.org/officeDocument/2006/relationships/image" Target="../media/image3.png"/><Relationship Id="rId3" Type="http://schemas.openxmlformats.org/officeDocument/2006/relationships/customXml" Target="../ink/ink1.xml"/><Relationship Id="rId7" Type="http://schemas.openxmlformats.org/officeDocument/2006/relationships/customXml" Target="../ink/ink2.xml"/><Relationship Id="rId12" Type="http://schemas.openxmlformats.org/officeDocument/2006/relationships/customXml" Target="../ink/ink5.xml"/><Relationship Id="rId17" Type="http://schemas.openxmlformats.org/officeDocument/2006/relationships/image" Target="../media/image2.png"/><Relationship Id="rId2" Type="http://schemas.openxmlformats.org/officeDocument/2006/relationships/notesSlide" Target="../notesSlides/notesSlide1.xml"/><Relationship Id="rId16" Type="http://schemas.openxmlformats.org/officeDocument/2006/relationships/customXml" Target="../ink/ink7.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4.xml"/><Relationship Id="rId9" Type="http://schemas.openxmlformats.org/officeDocument/2006/relationships/customXml" Target="../ink/ink3.xml"/><Relationship Id="rId14" Type="http://schemas.openxmlformats.org/officeDocument/2006/relationships/customXml" Target="../ink/ink6.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18" Type="http://schemas.openxmlformats.org/officeDocument/2006/relationships/image" Target="../media/image4.jpg"/><Relationship Id="rId3" Type="http://schemas.openxmlformats.org/officeDocument/2006/relationships/customXml" Target="../ink/ink8.xml"/><Relationship Id="rId7" Type="http://schemas.openxmlformats.org/officeDocument/2006/relationships/customXml" Target="../ink/ink9.xml"/><Relationship Id="rId12" Type="http://schemas.openxmlformats.org/officeDocument/2006/relationships/customXml" Target="../ink/ink12.xml"/><Relationship Id="rId17" Type="http://schemas.openxmlformats.org/officeDocument/2006/relationships/image" Target="../media/image2.png"/><Relationship Id="rId2" Type="http://schemas.openxmlformats.org/officeDocument/2006/relationships/notesSlide" Target="../notesSlides/notesSlide2.xml"/><Relationship Id="rId16" Type="http://schemas.openxmlformats.org/officeDocument/2006/relationships/customXml" Target="../ink/ink14.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11.xml"/><Relationship Id="rId9" Type="http://schemas.openxmlformats.org/officeDocument/2006/relationships/customXml" Target="../ink/ink10.xml"/><Relationship Id="rId14" Type="http://schemas.openxmlformats.org/officeDocument/2006/relationships/customXml" Target="../ink/ink13.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18" Type="http://schemas.openxmlformats.org/officeDocument/2006/relationships/diagramData" Target="../diagrams/data1.xml"/><Relationship Id="rId3" Type="http://schemas.openxmlformats.org/officeDocument/2006/relationships/customXml" Target="../ink/ink15.xml"/><Relationship Id="rId21" Type="http://schemas.openxmlformats.org/officeDocument/2006/relationships/diagramColors" Target="../diagrams/colors1.xml"/><Relationship Id="rId7" Type="http://schemas.openxmlformats.org/officeDocument/2006/relationships/customXml" Target="../ink/ink16.xml"/><Relationship Id="rId12" Type="http://schemas.openxmlformats.org/officeDocument/2006/relationships/customXml" Target="../ink/ink19.xml"/><Relationship Id="rId17" Type="http://schemas.openxmlformats.org/officeDocument/2006/relationships/image" Target="../media/image2.png"/><Relationship Id="rId2" Type="http://schemas.openxmlformats.org/officeDocument/2006/relationships/notesSlide" Target="../notesSlides/notesSlide3.xml"/><Relationship Id="rId16" Type="http://schemas.openxmlformats.org/officeDocument/2006/relationships/customXml" Target="../ink/ink21.xml"/><Relationship Id="rId20" Type="http://schemas.openxmlformats.org/officeDocument/2006/relationships/diagramQuickStyle" Target="../diagrams/quickStyle1.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18.xml"/><Relationship Id="rId19" Type="http://schemas.openxmlformats.org/officeDocument/2006/relationships/diagramLayout" Target="../diagrams/layout1.xml"/><Relationship Id="rId9" Type="http://schemas.openxmlformats.org/officeDocument/2006/relationships/customXml" Target="../ink/ink17.xml"/><Relationship Id="rId14" Type="http://schemas.openxmlformats.org/officeDocument/2006/relationships/customXml" Target="../ink/ink20.xml"/><Relationship Id="rId22"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18" Type="http://schemas.openxmlformats.org/officeDocument/2006/relationships/diagramData" Target="../diagrams/data2.xml"/><Relationship Id="rId3" Type="http://schemas.openxmlformats.org/officeDocument/2006/relationships/customXml" Target="../ink/ink22.xml"/><Relationship Id="rId21" Type="http://schemas.openxmlformats.org/officeDocument/2006/relationships/diagramColors" Target="../diagrams/colors2.xml"/><Relationship Id="rId7" Type="http://schemas.openxmlformats.org/officeDocument/2006/relationships/customXml" Target="../ink/ink23.xml"/><Relationship Id="rId12" Type="http://schemas.openxmlformats.org/officeDocument/2006/relationships/customXml" Target="../ink/ink26.xml"/><Relationship Id="rId17" Type="http://schemas.openxmlformats.org/officeDocument/2006/relationships/image" Target="../media/image2.png"/><Relationship Id="rId2" Type="http://schemas.openxmlformats.org/officeDocument/2006/relationships/notesSlide" Target="../notesSlides/notesSlide4.xml"/><Relationship Id="rId16" Type="http://schemas.openxmlformats.org/officeDocument/2006/relationships/customXml" Target="../ink/ink28.xml"/><Relationship Id="rId20" Type="http://schemas.openxmlformats.org/officeDocument/2006/relationships/diagramQuickStyle" Target="../diagrams/quickStyle2.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25.xml"/><Relationship Id="rId19" Type="http://schemas.openxmlformats.org/officeDocument/2006/relationships/diagramLayout" Target="../diagrams/layout2.xml"/><Relationship Id="rId9" Type="http://schemas.openxmlformats.org/officeDocument/2006/relationships/customXml" Target="../ink/ink24.xml"/><Relationship Id="rId14" Type="http://schemas.openxmlformats.org/officeDocument/2006/relationships/customXml" Target="../ink/ink27.xml"/><Relationship Id="rId22" Type="http://schemas.microsoft.com/office/2007/relationships/diagramDrawing" Target="../diagrams/drawin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8D5548-C89A-1F44-B046-3AC8385071C3}"/>
              </a:ext>
            </a:extLst>
          </p:cNvPr>
          <p:cNvSpPr>
            <a:spLocks noGrp="1"/>
          </p:cNvSpPr>
          <p:nvPr>
            <p:ph type="ctrTitle"/>
          </p:nvPr>
        </p:nvSpPr>
        <p:spPr>
          <a:xfrm>
            <a:off x="1524000" y="2627290"/>
            <a:ext cx="9144000" cy="1077074"/>
          </a:xfrm>
        </p:spPr>
        <p:txBody>
          <a:bodyPr/>
          <a:lstStyle/>
          <a:p>
            <a:r>
              <a:rPr lang="ar-SA" dirty="0" smtClean="0"/>
              <a:t>أحكام اللَّام الساكنة</a:t>
            </a:r>
            <a:endParaRPr lang="en-US" dirty="0"/>
          </a:p>
        </p:txBody>
      </p:sp>
      <p:sp>
        <p:nvSpPr>
          <p:cNvPr id="3" name="Subtitle 2">
            <a:extLst>
              <a:ext uri="{FF2B5EF4-FFF2-40B4-BE49-F238E27FC236}">
                <a16:creationId xmlns="" xmlns:a16="http://schemas.microsoft.com/office/drawing/2014/main" id="{47BE6263-52BA-8E43-9969-41582C6388DB}"/>
              </a:ext>
            </a:extLst>
          </p:cNvPr>
          <p:cNvSpPr>
            <a:spLocks noGrp="1"/>
          </p:cNvSpPr>
          <p:nvPr>
            <p:ph type="subTitle" idx="1"/>
          </p:nvPr>
        </p:nvSpPr>
        <p:spPr/>
        <p:txBody>
          <a:bodyPr>
            <a:normAutofit/>
          </a:bodyPr>
          <a:lstStyle/>
          <a:p>
            <a:pPr marL="0" indent="0" algn="ctr" defTabSz="914400" rtl="1" eaLnBrk="1" latinLnBrk="0" hangingPunct="1">
              <a:lnSpc>
                <a:spcPct val="90000"/>
              </a:lnSpc>
              <a:spcBef>
                <a:spcPts val="1000"/>
              </a:spcBef>
              <a:buFont typeface="Arial" panose="020B0604020202020204" pitchFamily="34" charset="0"/>
              <a:buNone/>
            </a:pPr>
            <a:r>
              <a:rPr lang="ar-SA" sz="3200" b="1" dirty="0"/>
              <a:t>د. </a:t>
            </a:r>
            <a:r>
              <a:rPr lang="ar-KW" sz="3200" b="1" dirty="0" smtClean="0"/>
              <a:t>هاله رجب</a:t>
            </a:r>
            <a:endParaRPr lang="en-US" sz="3200" b="1" dirty="0"/>
          </a:p>
        </p:txBody>
      </p:sp>
      <p:sp>
        <p:nvSpPr>
          <p:cNvPr id="4" name="Date Placeholder 3">
            <a:extLst>
              <a:ext uri="{FF2B5EF4-FFF2-40B4-BE49-F238E27FC236}">
                <a16:creationId xmlns="" xmlns:a16="http://schemas.microsoft.com/office/drawing/2014/main" id="{BD114235-1DE1-9F49-9245-B11AEED727D5}"/>
              </a:ext>
            </a:extLst>
          </p:cNvPr>
          <p:cNvSpPr>
            <a:spLocks noGrp="1"/>
          </p:cNvSpPr>
          <p:nvPr>
            <p:ph type="dt" sz="half" idx="10"/>
          </p:nvPr>
        </p:nvSpPr>
        <p:spPr/>
        <p:txBody>
          <a:bodyPr/>
          <a:lstStyle/>
          <a:p>
            <a:fld id="{0C06065F-1338-AD4E-B903-5D61FB6BDB5C}" type="datetime1">
              <a:rPr lang="en-CA" smtClean="0"/>
              <a:t>2021-03-15</a:t>
            </a:fld>
            <a:endParaRPr lang="en-US"/>
          </a:p>
        </p:txBody>
      </p:sp>
      <p:sp>
        <p:nvSpPr>
          <p:cNvPr id="5" name="Slide Number Placeholder 4">
            <a:extLst>
              <a:ext uri="{FF2B5EF4-FFF2-40B4-BE49-F238E27FC236}">
                <a16:creationId xmlns="" xmlns:a16="http://schemas.microsoft.com/office/drawing/2014/main" id="{7F70CC7B-69F3-EA46-AFE9-BC65DF8DE8B6}"/>
              </a:ext>
            </a:extLst>
          </p:cNvPr>
          <p:cNvSpPr>
            <a:spLocks noGrp="1"/>
          </p:cNvSpPr>
          <p:nvPr>
            <p:ph type="sldNum" sz="quarter" idx="12"/>
          </p:nvPr>
        </p:nvSpPr>
        <p:spPr/>
        <p:txBody>
          <a:bodyPr/>
          <a:lstStyle/>
          <a:p>
            <a:fld id="{81817943-45D5-5949-BC48-405C5101A313}" type="slidenum">
              <a:rPr lang="en-US" smtClean="0"/>
              <a:t>1</a:t>
            </a:fld>
            <a:endParaRPr lang="en-US"/>
          </a:p>
        </p:txBody>
      </p:sp>
      <p:pic>
        <p:nvPicPr>
          <p:cNvPr id="6" name="Picture 5"/>
          <p:cNvPicPr>
            <a:picLocks noChangeAspect="1"/>
          </p:cNvPicPr>
          <p:nvPr/>
        </p:nvPicPr>
        <p:blipFill>
          <a:blip r:embed="rId2"/>
          <a:stretch>
            <a:fillRect/>
          </a:stretch>
        </p:blipFill>
        <p:spPr>
          <a:xfrm>
            <a:off x="995082" y="2627290"/>
            <a:ext cx="1449455" cy="2811662"/>
          </a:xfrm>
          <a:prstGeom prst="rect">
            <a:avLst/>
          </a:prstGeom>
        </p:spPr>
      </p:pic>
    </p:spTree>
    <p:extLst>
      <p:ext uri="{BB962C8B-B14F-4D97-AF65-F5344CB8AC3E}">
        <p14:creationId xmlns:p14="http://schemas.microsoft.com/office/powerpoint/2010/main" val="170120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3093725" y="653697"/>
            <a:ext cx="6791140" cy="1138773"/>
          </a:xfrm>
          <a:prstGeom prst="rect">
            <a:avLst/>
          </a:prstGeo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36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التعريف (ال)</a:t>
            </a:r>
            <a:br>
              <a:rPr lang="ar-SA" sz="36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Lam in the definite article </a:t>
            </a:r>
            <a:r>
              <a:rPr lang="ar-SA"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(ال)</a:t>
            </a:r>
            <a:endParaRPr lang="en-CA" sz="2000" b="1" dirty="0">
              <a:ln w="10160">
                <a:solidFill>
                  <a:schemeClr val="accent4">
                    <a:lumMod val="40000"/>
                    <a:lumOff val="60000"/>
                  </a:schemeClr>
                </a:solidFill>
                <a:prstDash val="solid"/>
              </a:ln>
              <a:solidFill>
                <a:srgbClr val="FFFF00"/>
              </a:solidFill>
            </a:endParaRPr>
          </a:p>
        </p:txBody>
      </p:sp>
      <p:pic>
        <p:nvPicPr>
          <p:cNvPr id="14" name="Picture 4" descr="C:\Users\HP\Desktop\القرآن حياتي\Pict\quran-reading.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2819" y="2422357"/>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a:xfrm>
            <a:off x="2823882" y="2228767"/>
            <a:ext cx="8866094" cy="1151878"/>
          </a:xfrm>
          <a:prstGeom prst="rect">
            <a:avLst/>
          </a:prstGeom>
        </p:spPr>
        <p:txBody>
          <a:bodyPr vert="horz" lIns="91440" tIns="45720" rIns="91440" bIns="45720" rtlCol="0">
            <a:norm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ar-SA" sz="3200" b="1" dirty="0" smtClean="0">
                <a:solidFill>
                  <a:srgbClr val="FF0000"/>
                </a:solidFill>
              </a:rPr>
              <a:t>تعريفها</a:t>
            </a:r>
            <a:r>
              <a:rPr lang="ar-SA" sz="3200" b="1" dirty="0" smtClean="0">
                <a:solidFill>
                  <a:schemeClr val="tx1"/>
                </a:solidFill>
              </a:rPr>
              <a:t>: </a:t>
            </a:r>
          </a:p>
          <a:p>
            <a:r>
              <a:rPr lang="ar-SA" sz="3200" b="1" dirty="0" smtClean="0">
                <a:solidFill>
                  <a:schemeClr val="tx1"/>
                </a:solidFill>
              </a:rPr>
              <a:t>هي اللام الداخلة على الأسماء، وتكون زائدة عن بنية الكلمة دائماً.</a:t>
            </a:r>
            <a:endParaRPr lang="en-US" sz="3200" b="1" dirty="0">
              <a:solidFill>
                <a:schemeClr val="tx1"/>
              </a:solidFill>
            </a:endParaRPr>
          </a:p>
        </p:txBody>
      </p:sp>
      <p:sp>
        <p:nvSpPr>
          <p:cNvPr id="16" name="TextBox 15"/>
          <p:cNvSpPr txBox="1"/>
          <p:nvPr/>
        </p:nvSpPr>
        <p:spPr>
          <a:xfrm>
            <a:off x="2823882" y="4144950"/>
            <a:ext cx="9197597" cy="1384995"/>
          </a:xfrm>
          <a:prstGeom prst="rect">
            <a:avLst/>
          </a:prstGeom>
          <a:noFill/>
        </p:spPr>
        <p:txBody>
          <a:bodyPr wrap="square" rtlCol="0">
            <a:spAutoFit/>
          </a:bodyPr>
          <a:lstStyle/>
          <a:p>
            <a:r>
              <a:rPr lang="en-US" sz="2800" b="1" dirty="0" smtClean="0">
                <a:solidFill>
                  <a:srgbClr val="FF0000"/>
                </a:solidFill>
              </a:rPr>
              <a:t>Definition</a:t>
            </a:r>
            <a:r>
              <a:rPr lang="en-US" sz="2800" dirty="0">
                <a:solidFill>
                  <a:schemeClr val="accent2">
                    <a:lumMod val="60000"/>
                    <a:lumOff val="40000"/>
                  </a:schemeClr>
                </a:solidFill>
              </a:rPr>
              <a:t>: </a:t>
            </a:r>
            <a:endParaRPr lang="ar-SA" sz="2800" dirty="0" smtClean="0">
              <a:solidFill>
                <a:schemeClr val="accent2">
                  <a:lumMod val="60000"/>
                  <a:lumOff val="40000"/>
                </a:schemeClr>
              </a:solidFill>
            </a:endParaRPr>
          </a:p>
          <a:p>
            <a:r>
              <a:rPr lang="en-US" sz="2800" dirty="0" smtClean="0"/>
              <a:t>The </a:t>
            </a:r>
            <a:r>
              <a:rPr lang="en-US" sz="2800" dirty="0"/>
              <a:t>lam that is added as a prefix only </a:t>
            </a:r>
            <a:r>
              <a:rPr lang="en-US" sz="2800" dirty="0" smtClean="0"/>
              <a:t>to</a:t>
            </a:r>
            <a:r>
              <a:rPr lang="ar-SA" sz="2800" dirty="0" smtClean="0"/>
              <a:t> </a:t>
            </a:r>
            <a:r>
              <a:rPr lang="en-US" sz="2800" dirty="0" smtClean="0"/>
              <a:t>nouns.</a:t>
            </a:r>
            <a:endParaRPr lang="ar-SA" sz="2800" dirty="0" smtClean="0"/>
          </a:p>
          <a:p>
            <a:r>
              <a:rPr lang="en-US" sz="2800" dirty="0" smtClean="0"/>
              <a:t>It </a:t>
            </a:r>
            <a:r>
              <a:rPr lang="en-US" sz="2800" dirty="0"/>
              <a:t>is not part of the root of the word.</a:t>
            </a:r>
          </a:p>
        </p:txBody>
      </p:sp>
    </p:spTree>
    <p:extLst>
      <p:ext uri="{BB962C8B-B14F-4D97-AF65-F5344CB8AC3E}">
        <p14:creationId xmlns:p14="http://schemas.microsoft.com/office/powerpoint/2010/main" val="862517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3093725" y="653697"/>
            <a:ext cx="6791140" cy="1138773"/>
          </a:xfrm>
          <a:prstGeom prst="rect">
            <a:avLst/>
          </a:prstGeo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36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التعريف (ال)</a:t>
            </a:r>
            <a:br>
              <a:rPr lang="ar-SA" sz="36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Lam in the definite article </a:t>
            </a:r>
            <a:r>
              <a:rPr lang="ar-SA"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(ال)</a:t>
            </a:r>
            <a:endParaRPr lang="en-CA" sz="2000" b="1" dirty="0">
              <a:ln w="10160">
                <a:solidFill>
                  <a:schemeClr val="accent4">
                    <a:lumMod val="40000"/>
                    <a:lumOff val="60000"/>
                  </a:schemeClr>
                </a:solidFill>
                <a:prstDash val="solid"/>
              </a:ln>
              <a:solidFill>
                <a:srgbClr val="FFFF00"/>
              </a:solidFill>
            </a:endParaRPr>
          </a:p>
        </p:txBody>
      </p:sp>
      <p:pic>
        <p:nvPicPr>
          <p:cNvPr id="11" name="Picture 4" descr="C:\Users\HP\Desktop\القرآن حياتي\Pict\quran-reading.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2819" y="2422357"/>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a:xfrm>
            <a:off x="8014853" y="2584722"/>
            <a:ext cx="3302721" cy="2466109"/>
          </a:xfrm>
          <a:prstGeom prst="rect">
            <a:avLst/>
          </a:prstGeom>
        </p:spPr>
        <p:txBody>
          <a:bodyPr vert="horz" lIns="91440" tIns="45720" rIns="91440" bIns="45720" rtlCol="0">
            <a:norm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ar-SA" sz="3600" b="1" dirty="0" smtClean="0">
                <a:solidFill>
                  <a:srgbClr val="FF0000"/>
                </a:solidFill>
                <a:effectLst>
                  <a:outerShdw blurRad="38100" dist="38100" dir="2700000" algn="tl">
                    <a:srgbClr val="000000">
                      <a:alpha val="43137"/>
                    </a:srgbClr>
                  </a:outerShdw>
                </a:effectLst>
                <a:latin typeface="Calibri" pitchFamily="34" charset="0"/>
              </a:rPr>
              <a:t>أنواعها</a:t>
            </a:r>
            <a:r>
              <a:rPr lang="ar-SA" sz="2800" b="1" dirty="0" smtClean="0">
                <a:solidFill>
                  <a:schemeClr val="accent1">
                    <a:lumMod val="50000"/>
                  </a:schemeClr>
                </a:solidFill>
                <a:effectLst>
                  <a:outerShdw blurRad="38100" dist="38100" dir="2700000" algn="tl">
                    <a:srgbClr val="000000">
                      <a:alpha val="43137"/>
                    </a:srgbClr>
                  </a:outerShdw>
                </a:effectLst>
                <a:latin typeface="Calibri" pitchFamily="34" charset="0"/>
              </a:rPr>
              <a:t>:</a:t>
            </a:r>
          </a:p>
          <a:p>
            <a:pPr marL="457200" indent="-457200">
              <a:buFont typeface="Arial" panose="020B0604020202020204" pitchFamily="34" charset="0"/>
              <a:buChar char="•"/>
            </a:pPr>
            <a:r>
              <a:rPr lang="ar-AE" sz="2800" b="1" dirty="0" smtClean="0">
                <a:solidFill>
                  <a:schemeClr val="accent1">
                    <a:lumMod val="50000"/>
                  </a:schemeClr>
                </a:solidFill>
                <a:effectLst>
                  <a:outerShdw blurRad="38100" dist="38100" dir="2700000" algn="tl">
                    <a:srgbClr val="000000">
                      <a:alpha val="43137"/>
                    </a:srgbClr>
                  </a:outerShdw>
                </a:effectLst>
                <a:latin typeface="Calibri" pitchFamily="34" charset="0"/>
              </a:rPr>
              <a:t>اللام القمرية</a:t>
            </a:r>
          </a:p>
          <a:p>
            <a:pPr marL="457200" indent="-457200">
              <a:buFont typeface="Arial" panose="020B0604020202020204" pitchFamily="34" charset="0"/>
              <a:buChar char="•"/>
            </a:pPr>
            <a:r>
              <a:rPr lang="ar-AE" sz="2800" b="1" dirty="0" smtClean="0">
                <a:solidFill>
                  <a:schemeClr val="accent1">
                    <a:lumMod val="50000"/>
                  </a:schemeClr>
                </a:solidFill>
                <a:effectLst>
                  <a:outerShdw blurRad="38100" dist="38100" dir="2700000" algn="tl">
                    <a:srgbClr val="000000">
                      <a:alpha val="43137"/>
                    </a:srgbClr>
                  </a:outerShdw>
                </a:effectLst>
                <a:latin typeface="Calibri" pitchFamily="34" charset="0"/>
              </a:rPr>
              <a:t>اللام الشمسية</a:t>
            </a:r>
            <a:endParaRPr lang="en-US" sz="2800" b="1" dirty="0" smtClean="0">
              <a:solidFill>
                <a:schemeClr val="accent1">
                  <a:lumMod val="50000"/>
                </a:schemeClr>
              </a:solidFill>
              <a:effectLst>
                <a:outerShdw blurRad="38100" dist="38100" dir="2700000" algn="tl">
                  <a:srgbClr val="000000">
                    <a:alpha val="43137"/>
                  </a:srgbClr>
                </a:outerShdw>
              </a:effectLst>
              <a:latin typeface="Calibri" pitchFamily="34" charset="0"/>
            </a:endParaRPr>
          </a:p>
        </p:txBody>
      </p:sp>
      <p:sp>
        <p:nvSpPr>
          <p:cNvPr id="14" name="Content Placeholder 2"/>
          <p:cNvSpPr txBox="1">
            <a:spLocks/>
          </p:cNvSpPr>
          <p:nvPr/>
        </p:nvSpPr>
        <p:spPr>
          <a:xfrm>
            <a:off x="3303094" y="2614503"/>
            <a:ext cx="4558145" cy="2466109"/>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ts val="1000"/>
              </a:spcBef>
              <a:spcAft>
                <a:spcPts val="0"/>
              </a:spcAft>
              <a:buClr>
                <a:schemeClr val="accent1"/>
              </a:buClr>
              <a:buSzTx/>
              <a:tabLst/>
              <a:defRPr/>
            </a:pPr>
            <a:r>
              <a:rPr kumimoji="0" lang="en-US"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itchFamily="34" charset="0"/>
                <a:ea typeface="+mn-ea"/>
                <a:cs typeface="+mn-cs"/>
              </a:rPr>
              <a:t>Its Types</a:t>
            </a:r>
            <a:r>
              <a:rPr kumimoji="0" lang="en-US" sz="32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mn-cs"/>
              </a:rPr>
              <a:t>:</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n-US" sz="32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mn-cs"/>
              </a:rPr>
              <a:t>Lam </a:t>
            </a:r>
            <a:r>
              <a:rPr kumimoji="0" lang="en-US" sz="32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mn-cs"/>
              </a:rPr>
              <a:t>Al-</a:t>
            </a:r>
            <a:r>
              <a:rPr kumimoji="0" lang="en-US" sz="3200" b="1" i="0" u="none" strike="noStrike" kern="1200" cap="none" spc="0" normalizeH="0" baseline="0" noProof="0" dirty="0" err="1"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mn-cs"/>
              </a:rPr>
              <a:t>Qamariyyah</a:t>
            </a:r>
            <a:endParaRPr kumimoji="0" lang="ar-AE" sz="32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n-US" sz="32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mn-cs"/>
              </a:rPr>
              <a:t>Lam Al-</a:t>
            </a:r>
            <a:r>
              <a:rPr kumimoji="0" lang="en-US" sz="3200" b="1" i="0" u="none" strike="noStrike" kern="1200" cap="none" spc="0" normalizeH="0" baseline="0" noProof="0" dirty="0" err="1"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mn-cs"/>
              </a:rPr>
              <a:t>Shamsiyyah</a:t>
            </a:r>
            <a:endParaRPr kumimoji="0" lang="en-US" sz="28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15" name="Content Placeholder 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a:xfrm>
            <a:off x="4598894" y="4523574"/>
            <a:ext cx="5889812" cy="1935635"/>
          </a:xfrm>
          <a:prstGeom prst="rect">
            <a:avLst/>
          </a:prstGeom>
        </p:spPr>
      </p:pic>
    </p:spTree>
    <p:extLst>
      <p:ext uri="{BB962C8B-B14F-4D97-AF65-F5344CB8AC3E}">
        <p14:creationId xmlns:p14="http://schemas.microsoft.com/office/powerpoint/2010/main" val="4250411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3093725" y="653697"/>
            <a:ext cx="6791140" cy="1138773"/>
          </a:xfrm>
          <a:prstGeom prst="rect">
            <a:avLst/>
          </a:prstGeo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36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التعريف (ال)</a:t>
            </a:r>
            <a:br>
              <a:rPr lang="ar-SA" sz="36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Lam in the definite article </a:t>
            </a:r>
            <a:r>
              <a:rPr lang="ar-SA"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(ال)</a:t>
            </a:r>
            <a:endParaRPr lang="en-CA" sz="2000" b="1" dirty="0">
              <a:ln w="10160">
                <a:solidFill>
                  <a:schemeClr val="accent4">
                    <a:lumMod val="40000"/>
                    <a:lumOff val="60000"/>
                  </a:schemeClr>
                </a:solidFill>
                <a:prstDash val="solid"/>
              </a:ln>
              <a:solidFill>
                <a:srgbClr val="FFFF00"/>
              </a:solidFill>
            </a:endParaRPr>
          </a:p>
        </p:txBody>
      </p:sp>
      <p:pic>
        <p:nvPicPr>
          <p:cNvPr id="10" name="Picture 4" descr="C:\Users\HP\Desktop\القرآن حياتي\Pict\quran-reading.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2819" y="2422357"/>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a:xfrm>
            <a:off x="3872753" y="1913436"/>
            <a:ext cx="8018929" cy="2373177"/>
          </a:xfrm>
          <a:prstGeom prst="rect">
            <a:avLst/>
          </a:prstGeom>
        </p:spPr>
        <p:txBody>
          <a:bodyPr vert="horz" lIns="91440" tIns="45720" rIns="91440" bIns="45720" rtlCol="0">
            <a:norm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ar-SA" sz="3200" b="1" dirty="0" smtClean="0">
                <a:solidFill>
                  <a:srgbClr val="FF0000"/>
                </a:solidFill>
              </a:rPr>
              <a:t>اللَّام القمرية</a:t>
            </a:r>
            <a:r>
              <a:rPr lang="ar-SA" b="1" dirty="0" smtClean="0">
                <a:solidFill>
                  <a:schemeClr val="tx1"/>
                </a:solidFill>
              </a:rPr>
              <a:t>:</a:t>
            </a:r>
          </a:p>
          <a:p>
            <a:r>
              <a:rPr lang="ar-SA" b="1" dirty="0" smtClean="0">
                <a:solidFill>
                  <a:schemeClr val="accent1">
                    <a:lumMod val="75000"/>
                  </a:schemeClr>
                </a:solidFill>
              </a:rPr>
              <a:t>حروفها</a:t>
            </a:r>
            <a:r>
              <a:rPr lang="ar-SA" b="1" dirty="0" smtClean="0">
                <a:solidFill>
                  <a:schemeClr val="tx1"/>
                </a:solidFill>
              </a:rPr>
              <a:t>: أربعة عشر مجموعة في (</a:t>
            </a:r>
            <a:r>
              <a:rPr lang="ar-SA" b="1" dirty="0" smtClean="0">
                <a:solidFill>
                  <a:srgbClr val="FF0000"/>
                </a:solidFill>
              </a:rPr>
              <a:t>أبْغِ حَجَّكَ وَخَفْ عَقِيمَهُ</a:t>
            </a:r>
            <a:r>
              <a:rPr lang="ar-SA" b="1" dirty="0" smtClean="0">
                <a:solidFill>
                  <a:schemeClr val="tx1"/>
                </a:solidFill>
              </a:rPr>
              <a:t>).</a:t>
            </a:r>
          </a:p>
          <a:p>
            <a:r>
              <a:rPr lang="ar-SA" b="1" dirty="0">
                <a:solidFill>
                  <a:schemeClr val="accent1">
                    <a:lumMod val="75000"/>
                  </a:schemeClr>
                </a:solidFill>
              </a:rPr>
              <a:t>حكمها</a:t>
            </a:r>
            <a:r>
              <a:rPr lang="ar-SA" b="1" dirty="0" smtClean="0">
                <a:solidFill>
                  <a:schemeClr val="tx1"/>
                </a:solidFill>
              </a:rPr>
              <a:t>: الإظهار القمري.</a:t>
            </a:r>
          </a:p>
          <a:p>
            <a:r>
              <a:rPr lang="ar-SA" b="1" dirty="0">
                <a:solidFill>
                  <a:schemeClr val="accent1">
                    <a:lumMod val="75000"/>
                  </a:schemeClr>
                </a:solidFill>
              </a:rPr>
              <a:t>علامتها في المصحف</a:t>
            </a:r>
            <a:r>
              <a:rPr lang="ar-SA" b="1" dirty="0" smtClean="0">
                <a:solidFill>
                  <a:schemeClr val="tx1"/>
                </a:solidFill>
              </a:rPr>
              <a:t>: ظهور السكون على اللام.</a:t>
            </a:r>
          </a:p>
          <a:p>
            <a:r>
              <a:rPr lang="ar-SA" b="1" dirty="0" smtClean="0">
                <a:solidFill>
                  <a:schemeClr val="tx1"/>
                </a:solidFill>
              </a:rPr>
              <a:t> </a:t>
            </a:r>
            <a:r>
              <a:rPr lang="ar-SA" b="1" dirty="0">
                <a:solidFill>
                  <a:schemeClr val="accent1">
                    <a:lumMod val="75000"/>
                  </a:schemeClr>
                </a:solidFill>
              </a:rPr>
              <a:t>سبب الإظهار</a:t>
            </a:r>
            <a:r>
              <a:rPr lang="ar-SA" b="1" dirty="0" smtClean="0">
                <a:solidFill>
                  <a:schemeClr val="tx1"/>
                </a:solidFill>
              </a:rPr>
              <a:t>: تباعد مخرج اللام عن مخرج هذه الحروف</a:t>
            </a:r>
          </a:p>
        </p:txBody>
      </p:sp>
      <p:sp>
        <p:nvSpPr>
          <p:cNvPr id="12" name="Content Placeholder 2"/>
          <p:cNvSpPr txBox="1">
            <a:spLocks/>
          </p:cNvSpPr>
          <p:nvPr/>
        </p:nvSpPr>
        <p:spPr>
          <a:xfrm>
            <a:off x="2702859" y="4286613"/>
            <a:ext cx="9489141" cy="2487926"/>
          </a:xfrm>
          <a:prstGeom prst="rect">
            <a:avLst/>
          </a:prstGeom>
        </p:spPr>
        <p:txBody>
          <a:bodyPr vert="horz" lIns="91440" tIns="45720" rIns="91440" bIns="45720" rtlCol="0">
            <a:norm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r>
              <a:rPr lang="en-US" b="1" dirty="0" smtClean="0">
                <a:solidFill>
                  <a:srgbClr val="FF0000"/>
                </a:solidFill>
              </a:rPr>
              <a:t>Lam </a:t>
            </a:r>
            <a:r>
              <a:rPr lang="en-US" b="1" dirty="0" smtClean="0">
                <a:solidFill>
                  <a:srgbClr val="FF0000"/>
                </a:solidFill>
              </a:rPr>
              <a:t>Al-</a:t>
            </a:r>
            <a:r>
              <a:rPr lang="en-US" b="1" dirty="0" err="1" smtClean="0">
                <a:solidFill>
                  <a:srgbClr val="FF0000"/>
                </a:solidFill>
              </a:rPr>
              <a:t>Qamariyyah</a:t>
            </a:r>
            <a:endParaRPr lang="en-US" b="1" dirty="0" smtClean="0">
              <a:solidFill>
                <a:srgbClr val="FF0000"/>
              </a:solidFill>
            </a:endParaRPr>
          </a:p>
          <a:p>
            <a:pPr algn="l" rtl="0"/>
            <a:r>
              <a:rPr lang="en-US" sz="2000" b="1" dirty="0" smtClean="0">
                <a:solidFill>
                  <a:schemeClr val="accent1">
                    <a:lumMod val="75000"/>
                  </a:schemeClr>
                </a:solidFill>
              </a:rPr>
              <a:t>Letters</a:t>
            </a:r>
            <a:r>
              <a:rPr lang="en-US" sz="2000" b="1" dirty="0" smtClean="0">
                <a:solidFill>
                  <a:schemeClr val="tx1"/>
                </a:solidFill>
              </a:rPr>
              <a:t>: Fourteen letters gathered </a:t>
            </a:r>
            <a:r>
              <a:rPr lang="ar-SA" sz="2000" b="1" dirty="0" smtClean="0">
                <a:solidFill>
                  <a:schemeClr val="tx1"/>
                </a:solidFill>
              </a:rPr>
              <a:t>(</a:t>
            </a:r>
            <a:r>
              <a:rPr lang="ar-SA" sz="2000" b="1" dirty="0" smtClean="0">
                <a:solidFill>
                  <a:srgbClr val="FF0000"/>
                </a:solidFill>
              </a:rPr>
              <a:t>أبْغِ حَجَّكَ وَخَفْ عَقِيمَهُ</a:t>
            </a:r>
            <a:r>
              <a:rPr lang="ar-SA" sz="2000" b="1" dirty="0" smtClean="0">
                <a:solidFill>
                  <a:schemeClr val="tx1"/>
                </a:solidFill>
              </a:rPr>
              <a:t>)</a:t>
            </a:r>
            <a:r>
              <a:rPr lang="en-US" sz="2000" b="1" dirty="0" smtClean="0">
                <a:solidFill>
                  <a:schemeClr val="tx1"/>
                </a:solidFill>
              </a:rPr>
              <a:t>.</a:t>
            </a:r>
          </a:p>
          <a:p>
            <a:pPr algn="l" rtl="0"/>
            <a:r>
              <a:rPr lang="en-US" sz="2000" b="1" dirty="0">
                <a:solidFill>
                  <a:schemeClr val="accent1">
                    <a:lumMod val="75000"/>
                  </a:schemeClr>
                </a:solidFill>
              </a:rPr>
              <a:t>Rule</a:t>
            </a:r>
            <a:r>
              <a:rPr lang="en-US" sz="2000" b="1" dirty="0" smtClean="0">
                <a:solidFill>
                  <a:schemeClr val="tx1"/>
                </a:solidFill>
              </a:rPr>
              <a:t>: </a:t>
            </a:r>
            <a:r>
              <a:rPr lang="en-US" sz="2000" b="1" dirty="0" err="1" smtClean="0">
                <a:solidFill>
                  <a:schemeClr val="tx1"/>
                </a:solidFill>
              </a:rPr>
              <a:t>Izh-har</a:t>
            </a:r>
            <a:r>
              <a:rPr lang="en-US" sz="2000" b="1" dirty="0" smtClean="0">
                <a:solidFill>
                  <a:schemeClr val="tx1"/>
                </a:solidFill>
              </a:rPr>
              <a:t> </a:t>
            </a:r>
            <a:r>
              <a:rPr lang="en-US" sz="2000" b="1" dirty="0" err="1" smtClean="0">
                <a:solidFill>
                  <a:schemeClr val="tx1"/>
                </a:solidFill>
              </a:rPr>
              <a:t>Qamari</a:t>
            </a:r>
            <a:r>
              <a:rPr lang="en-US" sz="2000" b="1" dirty="0" smtClean="0">
                <a:solidFill>
                  <a:schemeClr val="tx1"/>
                </a:solidFill>
              </a:rPr>
              <a:t>.</a:t>
            </a:r>
          </a:p>
          <a:p>
            <a:pPr algn="l" rtl="0"/>
            <a:r>
              <a:rPr lang="en-US" sz="2000" b="1" dirty="0">
                <a:solidFill>
                  <a:schemeClr val="accent1">
                    <a:lumMod val="75000"/>
                  </a:schemeClr>
                </a:solidFill>
              </a:rPr>
              <a:t>Sign in the </a:t>
            </a:r>
            <a:r>
              <a:rPr lang="en-US" sz="2000" b="1" dirty="0" err="1">
                <a:solidFill>
                  <a:schemeClr val="accent1">
                    <a:lumMod val="75000"/>
                  </a:schemeClr>
                </a:solidFill>
              </a:rPr>
              <a:t>mus-haf</a:t>
            </a:r>
            <a:r>
              <a:rPr lang="en-US" sz="2000" b="1" dirty="0" smtClean="0">
                <a:solidFill>
                  <a:schemeClr val="tx1"/>
                </a:solidFill>
              </a:rPr>
              <a:t>: </a:t>
            </a:r>
            <a:r>
              <a:rPr lang="en-US" sz="2000" b="1" dirty="0" err="1" smtClean="0">
                <a:solidFill>
                  <a:schemeClr val="tx1"/>
                </a:solidFill>
              </a:rPr>
              <a:t>Sukun</a:t>
            </a:r>
            <a:r>
              <a:rPr lang="en-US" sz="2000" b="1" dirty="0" smtClean="0">
                <a:solidFill>
                  <a:schemeClr val="tx1"/>
                </a:solidFill>
              </a:rPr>
              <a:t> written directly above the lam.</a:t>
            </a:r>
          </a:p>
          <a:p>
            <a:pPr algn="l" rtl="0"/>
            <a:r>
              <a:rPr lang="en-US" sz="2000" b="1" dirty="0">
                <a:solidFill>
                  <a:schemeClr val="accent1">
                    <a:lumMod val="75000"/>
                  </a:schemeClr>
                </a:solidFill>
              </a:rPr>
              <a:t>Reason for </a:t>
            </a:r>
            <a:r>
              <a:rPr lang="en-US" sz="2000" b="1" dirty="0" err="1">
                <a:solidFill>
                  <a:schemeClr val="accent1">
                    <a:lumMod val="75000"/>
                  </a:schemeClr>
                </a:solidFill>
              </a:rPr>
              <a:t>izh-har</a:t>
            </a:r>
            <a:r>
              <a:rPr lang="en-US" sz="2000" b="1" dirty="0" smtClean="0">
                <a:solidFill>
                  <a:schemeClr val="tx1"/>
                </a:solidFill>
              </a:rPr>
              <a:t>: The distance  between the </a:t>
            </a:r>
            <a:r>
              <a:rPr lang="en-US" sz="2000" b="1" dirty="0" err="1" smtClean="0">
                <a:solidFill>
                  <a:schemeClr val="tx1"/>
                </a:solidFill>
              </a:rPr>
              <a:t>makhraj</a:t>
            </a:r>
            <a:r>
              <a:rPr lang="en-US" sz="2000" b="1" dirty="0" smtClean="0">
                <a:solidFill>
                  <a:schemeClr val="tx1"/>
                </a:solidFill>
              </a:rPr>
              <a:t> of the lam and that of these fourteen letters.</a:t>
            </a:r>
            <a:endParaRPr lang="en-US" sz="2000" b="1" dirty="0">
              <a:solidFill>
                <a:schemeClr val="tx1"/>
              </a:solidFill>
            </a:endParaRPr>
          </a:p>
        </p:txBody>
      </p:sp>
    </p:spTree>
    <p:extLst>
      <p:ext uri="{BB962C8B-B14F-4D97-AF65-F5344CB8AC3E}">
        <p14:creationId xmlns:p14="http://schemas.microsoft.com/office/powerpoint/2010/main" val="563500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3093725" y="653697"/>
            <a:ext cx="6791140" cy="1138773"/>
          </a:xfrm>
          <a:prstGeom prst="rect">
            <a:avLst/>
          </a:prstGeo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36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التعريف (ال)</a:t>
            </a:r>
            <a:br>
              <a:rPr lang="ar-SA" sz="36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Lam in the definite article </a:t>
            </a:r>
            <a:r>
              <a:rPr lang="ar-SA"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(ال)</a:t>
            </a:r>
            <a:endParaRPr lang="en-CA" sz="2000" b="1" dirty="0">
              <a:ln w="10160">
                <a:solidFill>
                  <a:schemeClr val="accent4">
                    <a:lumMod val="40000"/>
                    <a:lumOff val="60000"/>
                  </a:schemeClr>
                </a:solidFill>
                <a:prstDash val="solid"/>
              </a:ln>
              <a:solidFill>
                <a:srgbClr val="FFFF00"/>
              </a:solidFill>
            </a:endParaRPr>
          </a:p>
        </p:txBody>
      </p:sp>
      <p:pic>
        <p:nvPicPr>
          <p:cNvPr id="10" name="Picture 4" descr="C:\Users\HP\Desktop\القرآن حياتي\Pict\quran-reading.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2819" y="2422357"/>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8"/>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a:xfrm>
            <a:off x="9217224" y="1792471"/>
            <a:ext cx="2704365" cy="4487306"/>
          </a:xfrm>
          <a:prstGeom prst="rect">
            <a:avLst/>
          </a:prstGeom>
        </p:spPr>
      </p:pic>
      <p:pic>
        <p:nvPicPr>
          <p:cNvPr id="12" name="Content Placeholder 3"/>
          <p:cNvPicPr>
            <a:picLocks noChangeAspect="1"/>
          </p:cNvPicPr>
          <p:nvPr/>
        </p:nvPicPr>
        <p:blipFill>
          <a:blip r:embed="rId17">
            <a:extLst>
              <a:ext uri="{28A0092B-C50C-407E-A947-70E740481C1C}">
                <a14:useLocalDpi xmlns:a14="http://schemas.microsoft.com/office/drawing/2010/main" val="0"/>
              </a:ext>
            </a:extLst>
          </a:blip>
          <a:srcRect l="3281" t="23515" r="3439" b="31340"/>
          <a:stretch>
            <a:fillRect/>
          </a:stretch>
        </p:blipFill>
        <p:spPr>
          <a:xfrm>
            <a:off x="3358097" y="2071101"/>
            <a:ext cx="5251219" cy="4066709"/>
          </a:xfrm>
          <a:prstGeom prst="rect">
            <a:avLst/>
          </a:prstGeom>
        </p:spPr>
      </p:pic>
    </p:spTree>
    <p:extLst>
      <p:ext uri="{BB962C8B-B14F-4D97-AF65-F5344CB8AC3E}">
        <p14:creationId xmlns:p14="http://schemas.microsoft.com/office/powerpoint/2010/main" val="1277427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3093725" y="653697"/>
            <a:ext cx="6791140" cy="1138773"/>
          </a:xfrm>
          <a:prstGeom prst="rect">
            <a:avLst/>
          </a:prstGeo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36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التعريف (ال)</a:t>
            </a:r>
            <a:br>
              <a:rPr lang="ar-SA" sz="36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Lam in the definite article </a:t>
            </a:r>
            <a:r>
              <a:rPr lang="ar-SA"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(ال)</a:t>
            </a:r>
            <a:endParaRPr lang="en-CA" sz="2000" b="1" dirty="0">
              <a:ln w="10160">
                <a:solidFill>
                  <a:schemeClr val="accent4">
                    <a:lumMod val="40000"/>
                    <a:lumOff val="60000"/>
                  </a:schemeClr>
                </a:solidFill>
                <a:prstDash val="solid"/>
              </a:ln>
              <a:solidFill>
                <a:srgbClr val="FFFF00"/>
              </a:solidFill>
            </a:endParaRPr>
          </a:p>
        </p:txBody>
      </p:sp>
      <p:pic>
        <p:nvPicPr>
          <p:cNvPr id="10" name="Picture 4" descr="C:\Users\HP\Desktop\القرآن حياتي\Pict\quran-reading.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2819" y="2422357"/>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a:xfrm>
            <a:off x="2716115" y="1941810"/>
            <a:ext cx="9296400" cy="2877670"/>
          </a:xfrm>
          <a:prstGeom prst="rect">
            <a:avLst/>
          </a:prstGeom>
        </p:spPr>
        <p:txBody>
          <a:bodyPr vert="horz" lIns="91440" tIns="45720" rIns="91440" bIns="45720" rtlCol="0">
            <a:norm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ar-SA" sz="2800" b="1" dirty="0" smtClean="0">
                <a:solidFill>
                  <a:srgbClr val="FF0000"/>
                </a:solidFill>
              </a:rPr>
              <a:t>اللَّام الشمسية</a:t>
            </a:r>
            <a:r>
              <a:rPr lang="ar-SA" sz="2000" b="1" dirty="0" smtClean="0">
                <a:solidFill>
                  <a:schemeClr val="tx1"/>
                </a:solidFill>
              </a:rPr>
              <a:t>:</a:t>
            </a:r>
          </a:p>
          <a:p>
            <a:r>
              <a:rPr lang="ar-SA" sz="2000" b="1" dirty="0" smtClean="0">
                <a:solidFill>
                  <a:schemeClr val="accent1">
                    <a:lumMod val="75000"/>
                  </a:schemeClr>
                </a:solidFill>
              </a:rPr>
              <a:t>حروفها</a:t>
            </a:r>
            <a:r>
              <a:rPr lang="ar-SA" sz="2000" b="1" dirty="0" smtClean="0">
                <a:solidFill>
                  <a:schemeClr val="tx1"/>
                </a:solidFill>
              </a:rPr>
              <a:t>: الأربعة عشر حرفاً الباقية    </a:t>
            </a:r>
            <a:r>
              <a:rPr lang="ar-SA" sz="2000" b="1" dirty="0" smtClean="0">
                <a:solidFill>
                  <a:srgbClr val="FF0000"/>
                </a:solidFill>
              </a:rPr>
              <a:t>ط</a:t>
            </a:r>
            <a:r>
              <a:rPr lang="ar-SA" sz="2000" b="1" dirty="0" smtClean="0">
                <a:solidFill>
                  <a:schemeClr val="tx1"/>
                </a:solidFill>
              </a:rPr>
              <a:t>ِبْ </a:t>
            </a:r>
            <a:r>
              <a:rPr lang="ar-SA" sz="2000" b="1" dirty="0">
                <a:solidFill>
                  <a:srgbClr val="FF0000"/>
                </a:solidFill>
              </a:rPr>
              <a:t>ث</a:t>
            </a:r>
            <a:r>
              <a:rPr lang="ar-SA" sz="2000" b="1" dirty="0" smtClean="0">
                <a:solidFill>
                  <a:schemeClr val="tx1"/>
                </a:solidFill>
              </a:rPr>
              <a:t>م ص</a:t>
            </a:r>
            <a:r>
              <a:rPr lang="ar-SA" sz="2000" b="1" dirty="0">
                <a:solidFill>
                  <a:srgbClr val="FF0000"/>
                </a:solidFill>
              </a:rPr>
              <a:t>ِ</a:t>
            </a:r>
            <a:r>
              <a:rPr lang="ar-SA" sz="2000" b="1" dirty="0" smtClean="0">
                <a:solidFill>
                  <a:schemeClr val="tx1"/>
                </a:solidFill>
              </a:rPr>
              <a:t>لْ ر</a:t>
            </a:r>
            <a:r>
              <a:rPr lang="ar-SA" sz="2000" b="1" dirty="0">
                <a:solidFill>
                  <a:srgbClr val="FF0000"/>
                </a:solidFill>
              </a:rPr>
              <a:t>َ</a:t>
            </a:r>
            <a:r>
              <a:rPr lang="ar-SA" sz="2000" b="1" dirty="0" smtClean="0">
                <a:solidFill>
                  <a:schemeClr val="tx1"/>
                </a:solidFill>
              </a:rPr>
              <a:t>حِماً </a:t>
            </a:r>
            <a:r>
              <a:rPr lang="ar-SA" sz="2000" b="1" dirty="0">
                <a:solidFill>
                  <a:srgbClr val="FF0000"/>
                </a:solidFill>
              </a:rPr>
              <a:t>ت</a:t>
            </a:r>
            <a:r>
              <a:rPr lang="ar-SA" sz="2000" b="1" dirty="0" smtClean="0">
                <a:solidFill>
                  <a:schemeClr val="tx1"/>
                </a:solidFill>
              </a:rPr>
              <a:t>فزْ </a:t>
            </a:r>
            <a:r>
              <a:rPr lang="ar-SA" sz="2000" b="1" dirty="0">
                <a:solidFill>
                  <a:srgbClr val="FF0000"/>
                </a:solidFill>
              </a:rPr>
              <a:t>ض</a:t>
            </a:r>
            <a:r>
              <a:rPr lang="ar-SA" sz="2000" b="1" dirty="0" smtClean="0">
                <a:solidFill>
                  <a:schemeClr val="tx1"/>
                </a:solidFill>
              </a:rPr>
              <a:t>ِفْ </a:t>
            </a:r>
            <a:r>
              <a:rPr lang="ar-SA" sz="2000" b="1" dirty="0">
                <a:solidFill>
                  <a:srgbClr val="FF0000"/>
                </a:solidFill>
              </a:rPr>
              <a:t>ذ</a:t>
            </a:r>
            <a:r>
              <a:rPr lang="ar-SA" sz="2000" b="1" dirty="0" smtClean="0">
                <a:solidFill>
                  <a:schemeClr val="tx1"/>
                </a:solidFill>
              </a:rPr>
              <a:t>َا </a:t>
            </a:r>
            <a:r>
              <a:rPr lang="ar-SA" sz="2000" b="1" dirty="0">
                <a:solidFill>
                  <a:srgbClr val="FF0000"/>
                </a:solidFill>
              </a:rPr>
              <a:t>نِ</a:t>
            </a:r>
            <a:r>
              <a:rPr lang="ar-SA" sz="2000" b="1" dirty="0" smtClean="0">
                <a:solidFill>
                  <a:schemeClr val="tx1"/>
                </a:solidFill>
              </a:rPr>
              <a:t>عَمْ</a:t>
            </a:r>
          </a:p>
          <a:p>
            <a:r>
              <a:rPr lang="ar-SA" sz="2000" b="1" dirty="0" smtClean="0">
                <a:solidFill>
                  <a:schemeClr val="tx1"/>
                </a:solidFill>
              </a:rPr>
              <a:t>                                            </a:t>
            </a:r>
            <a:r>
              <a:rPr lang="ar-SA" sz="2000" b="1" dirty="0">
                <a:solidFill>
                  <a:srgbClr val="FF0000"/>
                </a:solidFill>
              </a:rPr>
              <a:t>د</a:t>
            </a:r>
            <a:r>
              <a:rPr lang="ar-SA" sz="2000" b="1" dirty="0" smtClean="0">
                <a:solidFill>
                  <a:schemeClr val="tx1"/>
                </a:solidFill>
              </a:rPr>
              <a:t>عْ </a:t>
            </a:r>
            <a:r>
              <a:rPr lang="ar-SA" sz="2000" b="1" dirty="0">
                <a:solidFill>
                  <a:srgbClr val="FF0000"/>
                </a:solidFill>
              </a:rPr>
              <a:t>س</a:t>
            </a:r>
            <a:r>
              <a:rPr lang="ar-SA" sz="2000" b="1" dirty="0" smtClean="0">
                <a:solidFill>
                  <a:schemeClr val="tx1"/>
                </a:solidFill>
              </a:rPr>
              <a:t>وءَ </a:t>
            </a:r>
            <a:r>
              <a:rPr lang="ar-SA" sz="2000" b="1" dirty="0">
                <a:solidFill>
                  <a:srgbClr val="FF0000"/>
                </a:solidFill>
              </a:rPr>
              <a:t>ظ</a:t>
            </a:r>
            <a:r>
              <a:rPr lang="ar-SA" sz="2000" b="1" dirty="0" smtClean="0">
                <a:solidFill>
                  <a:schemeClr val="tx1"/>
                </a:solidFill>
              </a:rPr>
              <a:t>ّنٍ </a:t>
            </a:r>
            <a:r>
              <a:rPr lang="ar-SA" sz="2000" b="1" dirty="0">
                <a:solidFill>
                  <a:srgbClr val="FF0000"/>
                </a:solidFill>
              </a:rPr>
              <a:t>ز</a:t>
            </a:r>
            <a:r>
              <a:rPr lang="ar-SA" sz="2000" b="1" dirty="0" smtClean="0">
                <a:solidFill>
                  <a:schemeClr val="tx1"/>
                </a:solidFill>
              </a:rPr>
              <a:t>رْ </a:t>
            </a:r>
            <a:r>
              <a:rPr lang="ar-SA" sz="2000" b="1" dirty="0">
                <a:solidFill>
                  <a:srgbClr val="FF0000"/>
                </a:solidFill>
              </a:rPr>
              <a:t>ش</a:t>
            </a:r>
            <a:r>
              <a:rPr lang="ar-SA" sz="2000" b="1" dirty="0" smtClean="0">
                <a:solidFill>
                  <a:schemeClr val="tx1"/>
                </a:solidFill>
              </a:rPr>
              <a:t>ريفاً </a:t>
            </a:r>
            <a:r>
              <a:rPr lang="ar-SA" sz="2000" b="1" dirty="0">
                <a:solidFill>
                  <a:srgbClr val="FF0000"/>
                </a:solidFill>
              </a:rPr>
              <a:t>ل</a:t>
            </a:r>
            <a:r>
              <a:rPr lang="ar-SA" sz="2000" b="1" dirty="0" smtClean="0">
                <a:solidFill>
                  <a:schemeClr val="tx1"/>
                </a:solidFill>
              </a:rPr>
              <a:t>لكرمْ</a:t>
            </a:r>
          </a:p>
          <a:p>
            <a:r>
              <a:rPr lang="ar-SA" sz="2000" b="1" dirty="0">
                <a:solidFill>
                  <a:schemeClr val="accent1">
                    <a:lumMod val="75000"/>
                  </a:schemeClr>
                </a:solidFill>
              </a:rPr>
              <a:t>حكمها</a:t>
            </a:r>
            <a:r>
              <a:rPr lang="ar-SA" sz="2000" b="1" dirty="0" smtClean="0">
                <a:solidFill>
                  <a:schemeClr val="tx1"/>
                </a:solidFill>
              </a:rPr>
              <a:t>: الإدغام الشّمسي.</a:t>
            </a:r>
          </a:p>
          <a:p>
            <a:r>
              <a:rPr lang="ar-SA" sz="2000" b="1" dirty="0">
                <a:solidFill>
                  <a:schemeClr val="accent1">
                    <a:lumMod val="75000"/>
                  </a:schemeClr>
                </a:solidFill>
              </a:rPr>
              <a:t>علامتها في المصحف</a:t>
            </a:r>
            <a:r>
              <a:rPr lang="ar-SA" sz="2000" b="1" dirty="0" smtClean="0">
                <a:solidFill>
                  <a:schemeClr val="tx1"/>
                </a:solidFill>
              </a:rPr>
              <a:t>: خلو اللام من السكون ووضع شدة على الحروف التي بعدها.</a:t>
            </a:r>
          </a:p>
          <a:p>
            <a:r>
              <a:rPr lang="ar-SA" sz="2000" b="1" dirty="0">
                <a:solidFill>
                  <a:schemeClr val="accent1">
                    <a:lumMod val="75000"/>
                  </a:schemeClr>
                </a:solidFill>
              </a:rPr>
              <a:t>سبب الإدغام</a:t>
            </a:r>
            <a:r>
              <a:rPr lang="ar-SA" sz="2000" b="1" dirty="0" smtClean="0">
                <a:solidFill>
                  <a:schemeClr val="tx1"/>
                </a:solidFill>
              </a:rPr>
              <a:t>: التماثل مع اللام والتقارب مع باقي الحروف.</a:t>
            </a:r>
          </a:p>
        </p:txBody>
      </p:sp>
      <p:sp>
        <p:nvSpPr>
          <p:cNvPr id="12" name="Content Placeholder 2"/>
          <p:cNvSpPr txBox="1">
            <a:spLocks/>
          </p:cNvSpPr>
          <p:nvPr/>
        </p:nvSpPr>
        <p:spPr>
          <a:xfrm>
            <a:off x="2485817" y="4293721"/>
            <a:ext cx="9526698" cy="2332076"/>
          </a:xfrm>
          <a:prstGeom prst="rect">
            <a:avLst/>
          </a:prstGeom>
        </p:spPr>
        <p:txBody>
          <a:bodyPr vert="horz" lIns="91440" tIns="45720" rIns="91440" bIns="45720" rtlCol="0">
            <a:normAutofit fontScale="92500" lnSpcReduction="10000"/>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r>
              <a:rPr lang="en-US" sz="1800" b="1" dirty="0">
                <a:solidFill>
                  <a:srgbClr val="FF0000"/>
                </a:solidFill>
              </a:rPr>
              <a:t>Lam </a:t>
            </a:r>
            <a:r>
              <a:rPr lang="en-US" sz="1800" b="1" dirty="0" smtClean="0">
                <a:solidFill>
                  <a:srgbClr val="FF0000"/>
                </a:solidFill>
              </a:rPr>
              <a:t>Al-</a:t>
            </a:r>
            <a:r>
              <a:rPr lang="en-US" sz="1800" b="1" dirty="0" err="1" smtClean="0">
                <a:solidFill>
                  <a:srgbClr val="FF0000"/>
                </a:solidFill>
              </a:rPr>
              <a:t>Shamsiyyah</a:t>
            </a:r>
            <a:endParaRPr lang="en-US" sz="1800" b="1" dirty="0">
              <a:solidFill>
                <a:srgbClr val="FF0000"/>
              </a:solidFill>
            </a:endParaRPr>
          </a:p>
          <a:p>
            <a:pPr algn="l" rtl="0"/>
            <a:r>
              <a:rPr lang="en-US" sz="1800" b="1" dirty="0" smtClean="0">
                <a:solidFill>
                  <a:schemeClr val="accent1">
                    <a:lumMod val="75000"/>
                  </a:schemeClr>
                </a:solidFill>
              </a:rPr>
              <a:t>Letters</a:t>
            </a:r>
            <a:r>
              <a:rPr lang="en-US" sz="1800" b="1" dirty="0" smtClean="0">
                <a:solidFill>
                  <a:schemeClr val="tx1"/>
                </a:solidFill>
              </a:rPr>
              <a:t>: The remaining fourteen letters of the Arabic Alphabet.</a:t>
            </a:r>
          </a:p>
          <a:p>
            <a:pPr algn="ctr"/>
            <a:r>
              <a:rPr lang="ar-SA" sz="1800" b="1" dirty="0">
                <a:solidFill>
                  <a:srgbClr val="FF0000"/>
                </a:solidFill>
              </a:rPr>
              <a:t>ط</a:t>
            </a:r>
            <a:r>
              <a:rPr lang="ar-SA" sz="1800" b="1" dirty="0">
                <a:solidFill>
                  <a:schemeClr val="tx1"/>
                </a:solidFill>
              </a:rPr>
              <a:t>ِبْ </a:t>
            </a:r>
            <a:r>
              <a:rPr lang="ar-SA" sz="1800" b="1" dirty="0">
                <a:solidFill>
                  <a:srgbClr val="FF0000"/>
                </a:solidFill>
              </a:rPr>
              <a:t>ث</a:t>
            </a:r>
            <a:r>
              <a:rPr lang="ar-SA" sz="1800" b="1" dirty="0">
                <a:solidFill>
                  <a:schemeClr val="tx1"/>
                </a:solidFill>
              </a:rPr>
              <a:t>م ص</a:t>
            </a:r>
            <a:r>
              <a:rPr lang="ar-SA" sz="1800" b="1" dirty="0">
                <a:solidFill>
                  <a:srgbClr val="FF0000"/>
                </a:solidFill>
              </a:rPr>
              <a:t>ِ</a:t>
            </a:r>
            <a:r>
              <a:rPr lang="ar-SA" sz="1800" b="1" dirty="0">
                <a:solidFill>
                  <a:schemeClr val="tx1"/>
                </a:solidFill>
              </a:rPr>
              <a:t>لْ ر</a:t>
            </a:r>
            <a:r>
              <a:rPr lang="ar-SA" sz="1800" b="1" dirty="0">
                <a:solidFill>
                  <a:srgbClr val="FF0000"/>
                </a:solidFill>
              </a:rPr>
              <a:t>َ</a:t>
            </a:r>
            <a:r>
              <a:rPr lang="ar-SA" sz="1800" b="1" dirty="0">
                <a:solidFill>
                  <a:schemeClr val="tx1"/>
                </a:solidFill>
              </a:rPr>
              <a:t>حِماً </a:t>
            </a:r>
            <a:r>
              <a:rPr lang="ar-SA" sz="1800" b="1" dirty="0">
                <a:solidFill>
                  <a:srgbClr val="FF0000"/>
                </a:solidFill>
              </a:rPr>
              <a:t>ت</a:t>
            </a:r>
            <a:r>
              <a:rPr lang="ar-SA" sz="1800" b="1" dirty="0">
                <a:solidFill>
                  <a:schemeClr val="tx1"/>
                </a:solidFill>
              </a:rPr>
              <a:t>فزْ </a:t>
            </a:r>
            <a:r>
              <a:rPr lang="ar-SA" sz="1800" b="1" dirty="0">
                <a:solidFill>
                  <a:srgbClr val="FF0000"/>
                </a:solidFill>
              </a:rPr>
              <a:t>ض</a:t>
            </a:r>
            <a:r>
              <a:rPr lang="ar-SA" sz="1800" b="1" dirty="0">
                <a:solidFill>
                  <a:schemeClr val="tx1"/>
                </a:solidFill>
              </a:rPr>
              <a:t>ِفْ </a:t>
            </a:r>
            <a:r>
              <a:rPr lang="ar-SA" sz="1800" b="1" dirty="0">
                <a:solidFill>
                  <a:srgbClr val="FF0000"/>
                </a:solidFill>
              </a:rPr>
              <a:t>ذ</a:t>
            </a:r>
            <a:r>
              <a:rPr lang="ar-SA" sz="1800" b="1" dirty="0">
                <a:solidFill>
                  <a:schemeClr val="tx1"/>
                </a:solidFill>
              </a:rPr>
              <a:t>َا </a:t>
            </a:r>
            <a:r>
              <a:rPr lang="ar-SA" sz="1800" b="1" dirty="0" smtClean="0">
                <a:solidFill>
                  <a:srgbClr val="FF0000"/>
                </a:solidFill>
              </a:rPr>
              <a:t>نِ</a:t>
            </a:r>
            <a:r>
              <a:rPr lang="ar-SA" sz="1800" b="1" dirty="0" smtClean="0">
                <a:solidFill>
                  <a:schemeClr val="tx1"/>
                </a:solidFill>
              </a:rPr>
              <a:t>عَمْ</a:t>
            </a:r>
            <a:r>
              <a:rPr lang="en-US" sz="1800" b="1" dirty="0" smtClean="0">
                <a:solidFill>
                  <a:schemeClr val="tx1"/>
                </a:solidFill>
              </a:rPr>
              <a:t>       </a:t>
            </a:r>
            <a:r>
              <a:rPr lang="ar-SA" sz="1800" b="1" dirty="0" smtClean="0">
                <a:solidFill>
                  <a:schemeClr val="tx1"/>
                </a:solidFill>
              </a:rPr>
              <a:t> </a:t>
            </a:r>
            <a:r>
              <a:rPr lang="ar-SA" sz="1800" b="1" dirty="0" smtClean="0">
                <a:solidFill>
                  <a:srgbClr val="FF0000"/>
                </a:solidFill>
              </a:rPr>
              <a:t>د</a:t>
            </a:r>
            <a:r>
              <a:rPr lang="ar-SA" sz="1800" b="1" dirty="0" smtClean="0">
                <a:solidFill>
                  <a:schemeClr val="tx1"/>
                </a:solidFill>
              </a:rPr>
              <a:t>عْ </a:t>
            </a:r>
            <a:r>
              <a:rPr lang="ar-SA" sz="1800" b="1" dirty="0" smtClean="0">
                <a:solidFill>
                  <a:srgbClr val="FF0000"/>
                </a:solidFill>
              </a:rPr>
              <a:t>س</a:t>
            </a:r>
            <a:r>
              <a:rPr lang="ar-SA" sz="1800" b="1" dirty="0" smtClean="0">
                <a:solidFill>
                  <a:schemeClr val="tx1"/>
                </a:solidFill>
              </a:rPr>
              <a:t>وءَ </a:t>
            </a:r>
            <a:r>
              <a:rPr lang="ar-SA" sz="1800" b="1" dirty="0" smtClean="0">
                <a:solidFill>
                  <a:srgbClr val="FF0000"/>
                </a:solidFill>
              </a:rPr>
              <a:t>ظ</a:t>
            </a:r>
            <a:r>
              <a:rPr lang="ar-SA" sz="1800" b="1" dirty="0" smtClean="0">
                <a:solidFill>
                  <a:schemeClr val="tx1"/>
                </a:solidFill>
              </a:rPr>
              <a:t>ّنٍ </a:t>
            </a:r>
            <a:r>
              <a:rPr lang="ar-SA" sz="1800" b="1" dirty="0" smtClean="0">
                <a:solidFill>
                  <a:srgbClr val="FF0000"/>
                </a:solidFill>
              </a:rPr>
              <a:t>ز</a:t>
            </a:r>
            <a:r>
              <a:rPr lang="ar-SA" sz="1800" b="1" dirty="0" smtClean="0">
                <a:solidFill>
                  <a:schemeClr val="tx1"/>
                </a:solidFill>
              </a:rPr>
              <a:t>رْ </a:t>
            </a:r>
            <a:r>
              <a:rPr lang="ar-SA" sz="1800" b="1" dirty="0" smtClean="0">
                <a:solidFill>
                  <a:srgbClr val="FF0000"/>
                </a:solidFill>
              </a:rPr>
              <a:t>ش</a:t>
            </a:r>
            <a:r>
              <a:rPr lang="ar-SA" sz="1800" b="1" dirty="0" smtClean="0">
                <a:solidFill>
                  <a:schemeClr val="tx1"/>
                </a:solidFill>
              </a:rPr>
              <a:t>ريفاً </a:t>
            </a:r>
            <a:r>
              <a:rPr lang="ar-SA" sz="1800" b="1" dirty="0" smtClean="0">
                <a:solidFill>
                  <a:srgbClr val="FF0000"/>
                </a:solidFill>
              </a:rPr>
              <a:t>ل</a:t>
            </a:r>
            <a:r>
              <a:rPr lang="ar-SA" sz="1800" b="1" dirty="0" smtClean="0">
                <a:solidFill>
                  <a:schemeClr val="tx1"/>
                </a:solidFill>
              </a:rPr>
              <a:t>لكرمْ</a:t>
            </a:r>
          </a:p>
          <a:p>
            <a:pPr algn="l" rtl="0"/>
            <a:r>
              <a:rPr lang="en-US" sz="1800" b="1" dirty="0" smtClean="0">
                <a:solidFill>
                  <a:schemeClr val="accent1">
                    <a:lumMod val="75000"/>
                  </a:schemeClr>
                </a:solidFill>
              </a:rPr>
              <a:t>Rule</a:t>
            </a:r>
            <a:r>
              <a:rPr lang="en-US" sz="1800" b="1" dirty="0" smtClean="0">
                <a:solidFill>
                  <a:schemeClr val="tx1"/>
                </a:solidFill>
              </a:rPr>
              <a:t>: </a:t>
            </a:r>
            <a:r>
              <a:rPr lang="en-US" sz="1800" b="1" dirty="0" err="1" smtClean="0">
                <a:solidFill>
                  <a:schemeClr val="tx1"/>
                </a:solidFill>
              </a:rPr>
              <a:t>Idgham</a:t>
            </a:r>
            <a:r>
              <a:rPr lang="en-US" sz="1800" b="1" dirty="0" smtClean="0">
                <a:solidFill>
                  <a:schemeClr val="tx1"/>
                </a:solidFill>
              </a:rPr>
              <a:t> </a:t>
            </a:r>
            <a:r>
              <a:rPr lang="en-US" sz="1800" b="1" dirty="0" err="1" smtClean="0">
                <a:solidFill>
                  <a:schemeClr val="tx1"/>
                </a:solidFill>
              </a:rPr>
              <a:t>Shamsi</a:t>
            </a:r>
            <a:r>
              <a:rPr lang="en-US" sz="1800" b="1" dirty="0" smtClean="0">
                <a:solidFill>
                  <a:schemeClr val="tx1"/>
                </a:solidFill>
              </a:rPr>
              <a:t>.</a:t>
            </a:r>
          </a:p>
          <a:p>
            <a:pPr algn="l" rtl="0"/>
            <a:r>
              <a:rPr lang="en-US" sz="1800" b="1" dirty="0">
                <a:solidFill>
                  <a:schemeClr val="accent1">
                    <a:lumMod val="75000"/>
                  </a:schemeClr>
                </a:solidFill>
              </a:rPr>
              <a:t>Sign in the </a:t>
            </a:r>
            <a:r>
              <a:rPr lang="en-US" sz="1800" b="1" dirty="0" err="1">
                <a:solidFill>
                  <a:schemeClr val="accent1">
                    <a:lumMod val="75000"/>
                  </a:schemeClr>
                </a:solidFill>
              </a:rPr>
              <a:t>mus-haf</a:t>
            </a:r>
            <a:r>
              <a:rPr lang="en-US" sz="1800" b="1" dirty="0" smtClean="0">
                <a:solidFill>
                  <a:schemeClr val="tx1"/>
                </a:solidFill>
              </a:rPr>
              <a:t>: The lam doesn’t have a </a:t>
            </a:r>
            <a:r>
              <a:rPr lang="en-US" sz="1800" b="1" dirty="0" err="1" smtClean="0">
                <a:solidFill>
                  <a:schemeClr val="tx1"/>
                </a:solidFill>
              </a:rPr>
              <a:t>suqun</a:t>
            </a:r>
            <a:r>
              <a:rPr lang="en-US" sz="1800" b="1" dirty="0" smtClean="0">
                <a:solidFill>
                  <a:schemeClr val="tx1"/>
                </a:solidFill>
              </a:rPr>
              <a:t>, and the letter following has a </a:t>
            </a:r>
            <a:r>
              <a:rPr lang="en-US" sz="1800" b="1" dirty="0" err="1" smtClean="0">
                <a:solidFill>
                  <a:schemeClr val="tx1"/>
                </a:solidFill>
              </a:rPr>
              <a:t>Shaddah</a:t>
            </a:r>
            <a:r>
              <a:rPr lang="en-US" sz="1800" b="1" dirty="0" smtClean="0">
                <a:solidFill>
                  <a:schemeClr val="tx1"/>
                </a:solidFill>
              </a:rPr>
              <a:t>, so it is to be doubled when pronounced.</a:t>
            </a:r>
            <a:endParaRPr lang="ar-SA" sz="1800" b="1" dirty="0" smtClean="0">
              <a:solidFill>
                <a:schemeClr val="tx1"/>
              </a:solidFill>
            </a:endParaRPr>
          </a:p>
          <a:p>
            <a:pPr algn="l" rtl="0"/>
            <a:r>
              <a:rPr lang="en-US" sz="1800" b="1" dirty="0">
                <a:solidFill>
                  <a:schemeClr val="accent1">
                    <a:lumMod val="75000"/>
                  </a:schemeClr>
                </a:solidFill>
              </a:rPr>
              <a:t>Reason for </a:t>
            </a:r>
            <a:r>
              <a:rPr lang="en-US" sz="1800" b="1" dirty="0" err="1">
                <a:solidFill>
                  <a:schemeClr val="accent1">
                    <a:lumMod val="75000"/>
                  </a:schemeClr>
                </a:solidFill>
              </a:rPr>
              <a:t>idgham</a:t>
            </a:r>
            <a:r>
              <a:rPr lang="en-US" sz="1800" b="1" dirty="0" smtClean="0">
                <a:solidFill>
                  <a:schemeClr val="tx1"/>
                </a:solidFill>
              </a:rPr>
              <a:t>: </a:t>
            </a:r>
            <a:r>
              <a:rPr lang="en-US" sz="1600" b="1" dirty="0" smtClean="0">
                <a:solidFill>
                  <a:schemeClr val="tx1"/>
                </a:solidFill>
              </a:rPr>
              <a:t>The </a:t>
            </a:r>
            <a:r>
              <a:rPr lang="en-US" sz="1600" b="1" dirty="0" err="1" smtClean="0">
                <a:solidFill>
                  <a:schemeClr val="tx1"/>
                </a:solidFill>
              </a:rPr>
              <a:t>makhraj</a:t>
            </a:r>
            <a:r>
              <a:rPr lang="en-US" sz="1600" b="1" dirty="0" smtClean="0">
                <a:solidFill>
                  <a:schemeClr val="tx1"/>
                </a:solidFill>
              </a:rPr>
              <a:t> of the lam is close to the </a:t>
            </a:r>
            <a:r>
              <a:rPr lang="en-US" sz="1600" b="1" dirty="0" err="1" smtClean="0">
                <a:solidFill>
                  <a:schemeClr val="tx1"/>
                </a:solidFill>
              </a:rPr>
              <a:t>makhrajs</a:t>
            </a:r>
            <a:r>
              <a:rPr lang="en-US" sz="1600" b="1" dirty="0" smtClean="0">
                <a:solidFill>
                  <a:schemeClr val="tx1"/>
                </a:solidFill>
              </a:rPr>
              <a:t> of the other fourteen letters.</a:t>
            </a:r>
            <a:endParaRPr lang="en-US" sz="1800" b="1" dirty="0">
              <a:solidFill>
                <a:schemeClr val="tx1"/>
              </a:solidFill>
            </a:endParaRPr>
          </a:p>
        </p:txBody>
      </p:sp>
    </p:spTree>
    <p:extLst>
      <p:ext uri="{BB962C8B-B14F-4D97-AF65-F5344CB8AC3E}">
        <p14:creationId xmlns:p14="http://schemas.microsoft.com/office/powerpoint/2010/main" val="2655103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3093725" y="653697"/>
            <a:ext cx="6791140" cy="1138773"/>
          </a:xfrm>
          <a:prstGeom prst="rect">
            <a:avLst/>
          </a:prstGeo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36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التعريف (ال)</a:t>
            </a:r>
            <a:br>
              <a:rPr lang="ar-SA" sz="36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Lam in the definite article </a:t>
            </a:r>
            <a:r>
              <a:rPr lang="ar-SA"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(ال)</a:t>
            </a:r>
            <a:endParaRPr lang="en-CA" sz="2000" b="1" dirty="0">
              <a:ln w="10160">
                <a:solidFill>
                  <a:schemeClr val="accent4">
                    <a:lumMod val="40000"/>
                    <a:lumOff val="60000"/>
                  </a:schemeClr>
                </a:solidFill>
                <a:prstDash val="solid"/>
              </a:ln>
              <a:solidFill>
                <a:srgbClr val="FFFF00"/>
              </a:solidFill>
            </a:endParaRPr>
          </a:p>
        </p:txBody>
      </p:sp>
      <p:pic>
        <p:nvPicPr>
          <p:cNvPr id="10" name="Picture 4" descr="C:\Users\HP\Desktop\القرآن حياتي\Pict\quran-reading.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2819" y="2422357"/>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926019" y="1856550"/>
            <a:ext cx="2934567" cy="462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3"/>
          <p:cNvPicPr>
            <a:picLocks noChangeAspect="1"/>
          </p:cNvPicPr>
          <p:nvPr/>
        </p:nvPicPr>
        <p:blipFill>
          <a:blip r:embed="rId19">
            <a:extLst>
              <a:ext uri="{28A0092B-C50C-407E-A947-70E740481C1C}">
                <a14:useLocalDpi xmlns:a14="http://schemas.microsoft.com/office/drawing/2010/main" val="0"/>
              </a:ext>
            </a:extLst>
          </a:blip>
          <a:srcRect t="23216" b="31938"/>
          <a:stretch>
            <a:fillRect/>
          </a:stretch>
        </p:blipFill>
        <p:spPr>
          <a:xfrm>
            <a:off x="3043131" y="2298569"/>
            <a:ext cx="5325573" cy="3822047"/>
          </a:xfrm>
          <a:prstGeom prst="rect">
            <a:avLst/>
          </a:prstGeom>
        </p:spPr>
      </p:pic>
    </p:spTree>
    <p:extLst>
      <p:ext uri="{BB962C8B-B14F-4D97-AF65-F5344CB8AC3E}">
        <p14:creationId xmlns:p14="http://schemas.microsoft.com/office/powerpoint/2010/main" val="4166707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3093725" y="653697"/>
            <a:ext cx="6791140" cy="1138773"/>
          </a:xfrm>
          <a:prstGeom prst="rect">
            <a:avLst/>
          </a:prstGeo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36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التعريف (ال)</a:t>
            </a:r>
            <a:br>
              <a:rPr lang="ar-SA" sz="36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Lam in the definite article </a:t>
            </a:r>
            <a:r>
              <a:rPr lang="ar-SA"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(ال)</a:t>
            </a:r>
            <a:endParaRPr lang="en-CA" sz="2000" b="1" dirty="0">
              <a:ln w="10160">
                <a:solidFill>
                  <a:schemeClr val="accent4">
                    <a:lumMod val="40000"/>
                    <a:lumOff val="60000"/>
                  </a:schemeClr>
                </a:solidFill>
                <a:prstDash val="solid"/>
              </a:ln>
              <a:solidFill>
                <a:srgbClr val="FFFF00"/>
              </a:solidFill>
            </a:endParaRPr>
          </a:p>
        </p:txBody>
      </p:sp>
      <p:pic>
        <p:nvPicPr>
          <p:cNvPr id="10" name="Picture 4" descr="C:\Users\HP\Desktop\القرآن حياتي\Pict\quran-reading.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2819" y="2422357"/>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a:xfrm>
            <a:off x="7092802" y="2854522"/>
            <a:ext cx="4258235" cy="2436891"/>
          </a:xfrm>
          <a:prstGeom prst="rect">
            <a:avLst/>
          </a:prstGeom>
        </p:spPr>
      </p:pic>
      <p:pic>
        <p:nvPicPr>
          <p:cNvPr id="12" name="Picture 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033181" y="2854522"/>
            <a:ext cx="3456114" cy="271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42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3093725" y="653697"/>
            <a:ext cx="6791140" cy="1138773"/>
          </a:xfrm>
          <a:prstGeom prst="rect">
            <a:avLst/>
          </a:prstGeo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SA" sz="36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التعريف (ال)</a:t>
            </a:r>
            <a:br>
              <a:rPr lang="ar-SA" sz="36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Lam in the definite article </a:t>
            </a:r>
            <a:r>
              <a:rPr lang="ar-SA"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(ال)</a:t>
            </a:r>
            <a:endParaRPr lang="en-CA" sz="2000" b="1" dirty="0">
              <a:ln w="10160">
                <a:solidFill>
                  <a:schemeClr val="accent4">
                    <a:lumMod val="40000"/>
                    <a:lumOff val="60000"/>
                  </a:schemeClr>
                </a:solidFill>
                <a:prstDash val="solid"/>
              </a:ln>
              <a:solidFill>
                <a:srgbClr val="FFFF00"/>
              </a:solidFill>
            </a:endParaRPr>
          </a:p>
        </p:txBody>
      </p:sp>
      <p:sp>
        <p:nvSpPr>
          <p:cNvPr id="14" name="TextBox 13"/>
          <p:cNvSpPr txBox="1"/>
          <p:nvPr/>
        </p:nvSpPr>
        <p:spPr>
          <a:xfrm>
            <a:off x="9951403" y="3189163"/>
            <a:ext cx="1800200" cy="1384995"/>
          </a:xfrm>
          <a:prstGeom prst="rect">
            <a:avLst/>
          </a:prstGeom>
          <a:solidFill>
            <a:srgbClr val="FFFF99"/>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sz="2800" b="1" dirty="0" smtClean="0">
                <a:solidFill>
                  <a:srgbClr val="003192"/>
                </a:solidFill>
              </a:rPr>
              <a:t>تدريب</a:t>
            </a:r>
          </a:p>
          <a:p>
            <a:pPr lvl="0" algn="ctr" rtl="0"/>
            <a:endParaRPr lang="ar-KW" sz="2800" b="1" dirty="0">
              <a:solidFill>
                <a:srgbClr val="003192"/>
              </a:solidFill>
            </a:endParaRPr>
          </a:p>
          <a:p>
            <a:pPr lvl="0" algn="ctr" rtl="0"/>
            <a:r>
              <a:rPr lang="en-US" sz="2800" b="1" dirty="0" smtClean="0">
                <a:solidFill>
                  <a:srgbClr val="003192"/>
                </a:solidFill>
              </a:rPr>
              <a:t>Practice</a:t>
            </a:r>
            <a:endParaRPr lang="en-US" sz="2800" b="1" dirty="0">
              <a:solidFill>
                <a:schemeClr val="tx1"/>
              </a:solidFill>
            </a:endParaRPr>
          </a:p>
        </p:txBody>
      </p:sp>
      <p:sp>
        <p:nvSpPr>
          <p:cNvPr id="15" name="Title 1"/>
          <p:cNvSpPr>
            <a:spLocks noGrp="1"/>
          </p:cNvSpPr>
          <p:nvPr>
            <p:ph type="title"/>
          </p:nvPr>
        </p:nvSpPr>
        <p:spPr>
          <a:xfrm>
            <a:off x="549125" y="2026208"/>
            <a:ext cx="9132401" cy="4401486"/>
          </a:xfrm>
        </p:spPr>
        <p:txBody>
          <a:bodyPr>
            <a:noAutofit/>
          </a:bodyPr>
          <a:lstStyle/>
          <a:p>
            <a:pPr lvl="0" algn="ctr"/>
            <a:r>
              <a:rPr lang="ar-SA" sz="2400" dirty="0" smtClean="0">
                <a:solidFill>
                  <a:schemeClr val="accent1">
                    <a:lumMod val="50000"/>
                  </a:schemeClr>
                </a:solidFill>
                <a:latin typeface="Arial Unicode MS" pitchFamily="34" charset="-128"/>
                <a:ea typeface="Arial Unicode MS" pitchFamily="34" charset="-128"/>
                <a:cs typeface="+mn-cs"/>
              </a:rPr>
              <a:t>اللَّهُ الَّذِي سَخَّرَ لَكُمُ الْبَحْرَ لِتَجْرِيَ الْفُلْكُ فِيهِ بِأَمْرِهِ وَلِتَبْتَغُوا مِن فَضْلِهِ وَلَعَلَّكُمْ تَشْكُرُونَ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وَسَخَّرَ لَكُم مَّا فِي السَّمَاوَاتِ وَمَا فِي الأَرْضِ جَمِيعًا مِّنْهُ إِنَّ فِي ذَلِكَ لَآيَاتٍ لِّقَوْمٍ يَتَفَكَّرُونَ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قُل لِّلَّذِينَ آمَنُوا يَغْفِرُوا لِلَّذِينَ لا يَرْجُون أَيَّامَ اللَّهِ لِيَجْزِيَ قَوْمًا بِمَا كَانُوا يَكْسِبُونَ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مَنْ عَمِلَ صَالِحًا فَلِنَفْسِهِ وَمَنْ أَسَاء فَعَلَيْهَا ثُمَّ إِلَى رَبِّكُمْ تُرْجَعُونَ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وَلَقَدْ آتَيْنَا بَنِي إِسْرَائِيلَ الْكِتَابَ وَالْحُكْمَ وَالنُّبُوَّةَ وَرَزَقْنَاهُم مِّنَ الطَّيِّبَاتِ وَفَضَّلْنَاهُمْ عَلَى الْعَالَمِينَ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وَآتَيْنَاهُم بَيِّنَاتٍ مِّنَ الأَمْرِ فَمَا اخْتَلَفُوا إِلاَّ مِن بَعْدِ مَا جَاءَهُمْ الْعِلْمُ بَغْيًا بَيْنَهُمْ إِنَّ رَبَّكَ يَقْضِي بَيْنَهُمْ يَوْمَ الْقِيَامَةِ فِيمَا كَانُوا فِيهِ يَخْتَلِفُونَ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ثُمَّ جَعَلْنَاكَ عَلَى شَرِيعَةٍ مِّنَ الأَمْرِ فَاتَّبِعْهَا وَلا تَتَّبِعْ أَهْوَاء الَّذِينَ لا يَعْلَمُونَ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إِنَّهُمْ لَن يُغْنُوا عَنكَ مِنَ اللَّهِ شَيْئًا وَإِنَّ الظَّالِمِينَ بَعْضُهُمْ أَوْلِيَاء بَعْضٍ وَاللَّهُ وَلِيُّ الْمُتَّقِينَ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هَذَا بَصَائِرُ لِلنَّاسِ وَهُدًى وَرَحْمَةٌ لِّقَوْمِ يُوقِنُونَ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أَمْ حَسِبَ الَّذِينَ اجْتَرَحُوا السَّيِّئَاتِ أَّن نَّجْعَلَهُمْ كَالَّذِينَ آمَنُوا وَعَمِلُوا الصَّالِحَاتِ سَوَاء مَّحْيَاهُم وَمَمَاتُهُمْ سَاء مَا يَحْكُمُونَ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وَخَلَقَ اللَّهُ السَّمَاوَاتِ وَالأَرْضَ بِالْحَقِّ وَلِتُجْزَى كُلُّ نَفْسٍ بِمَا كَسَبَتْ وَهُمْ لا يُظْلَمُونَ </a:t>
            </a:r>
            <a:endParaRPr lang="ar-SA" sz="2400" dirty="0">
              <a:solidFill>
                <a:schemeClr val="accent1">
                  <a:lumMod val="50000"/>
                </a:schemeClr>
              </a:solidFill>
              <a:latin typeface="Arial Unicode MS" pitchFamily="34" charset="-128"/>
              <a:ea typeface="Arial Unicode MS" pitchFamily="34" charset="-128"/>
              <a:cs typeface="+mn-cs"/>
            </a:endParaRPr>
          </a:p>
        </p:txBody>
      </p:sp>
    </p:spTree>
    <p:extLst>
      <p:ext uri="{BB962C8B-B14F-4D97-AF65-F5344CB8AC3E}">
        <p14:creationId xmlns:p14="http://schemas.microsoft.com/office/powerpoint/2010/main" val="179552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70" decel="100000"/>
                                        <p:tgtEl>
                                          <p:spTgt spid="15"/>
                                        </p:tgtEl>
                                      </p:cBhvr>
                                    </p:animEffect>
                                    <p:animScale>
                                      <p:cBhvr>
                                        <p:cTn id="8" dur="770" decel="100000"/>
                                        <p:tgtEl>
                                          <p:spTgt spid="15"/>
                                        </p:tgtEl>
                                      </p:cBhvr>
                                      <p:from x="10000" y="10000"/>
                                      <p:to x="200000" y="450000"/>
                                    </p:animScale>
                                    <p:animScale>
                                      <p:cBhvr>
                                        <p:cTn id="9" dur="1230" accel="100000" fill="hold">
                                          <p:stCondLst>
                                            <p:cond delay="770"/>
                                          </p:stCondLst>
                                        </p:cTn>
                                        <p:tgtEl>
                                          <p:spTgt spid="15"/>
                                        </p:tgtEl>
                                      </p:cBhvr>
                                      <p:from x="200000" y="450000"/>
                                      <p:to x="100000" y="100000"/>
                                    </p:animScale>
                                    <p:set>
                                      <p:cBhvr>
                                        <p:cTn id="10" dur="770" fill="hold"/>
                                        <p:tgtEl>
                                          <p:spTgt spid="15"/>
                                        </p:tgtEl>
                                        <p:attrNameLst>
                                          <p:attrName>ppt_x</p:attrName>
                                        </p:attrNameLst>
                                      </p:cBhvr>
                                      <p:to>
                                        <p:strVal val="(0.5)"/>
                                      </p:to>
                                    </p:set>
                                    <p:anim from="(0.5)" to="(#ppt_x)" calcmode="lin" valueType="num">
                                      <p:cBhvr>
                                        <p:cTn id="11" dur="1230" accel="100000" fill="hold">
                                          <p:stCondLst>
                                            <p:cond delay="770"/>
                                          </p:stCondLst>
                                        </p:cTn>
                                        <p:tgtEl>
                                          <p:spTgt spid="15"/>
                                        </p:tgtEl>
                                        <p:attrNameLst>
                                          <p:attrName>ppt_x</p:attrName>
                                        </p:attrNameLst>
                                      </p:cBhvr>
                                    </p:anim>
                                    <p:set>
                                      <p:cBhvr>
                                        <p:cTn id="12" dur="770" fill="hold"/>
                                        <p:tgtEl>
                                          <p:spTgt spid="15"/>
                                        </p:tgtEl>
                                        <p:attrNameLst>
                                          <p:attrName>ppt_y</p:attrName>
                                        </p:attrNameLst>
                                      </p:cBhvr>
                                      <p:to>
                                        <p:strVal val="(#ppt_y+0.4)"/>
                                      </p:to>
                                    </p:set>
                                    <p:anim from="(#ppt_y+0.4)" to="(#ppt_y)" calcmode="lin" valueType="num">
                                      <p:cBhvr>
                                        <p:cTn id="13"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F0BAED-E3B8-1049-B15B-55DBF8987E50}"/>
              </a:ext>
            </a:extLst>
          </p:cNvPr>
          <p:cNvSpPr>
            <a:spLocks noGrp="1"/>
          </p:cNvSpPr>
          <p:nvPr>
            <p:ph type="title"/>
          </p:nvPr>
        </p:nvSpPr>
        <p:spPr>
          <a:xfrm>
            <a:off x="3116687" y="1846196"/>
            <a:ext cx="6188677" cy="3382627"/>
          </a:xfrm>
          <a:solidFill>
            <a:schemeClr val="tx1">
              <a:lumMod val="85000"/>
              <a:lumOff val="15000"/>
            </a:schemeClr>
          </a:solidFill>
        </p:spPr>
        <p:txBody>
          <a:bodyPr>
            <a:noAutofit/>
          </a:bodyPr>
          <a:lstStyle/>
          <a:p>
            <a:pPr algn="ctr" rtl="0"/>
            <a:r>
              <a:rPr lang="ar-SA"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الفعل</a:t>
            </a:r>
            <a:br>
              <a:rPr lang="ar-SA"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Lam of the verb</a:t>
            </a:r>
            <a:endParaRPr lang="en-US" sz="480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 xmlns:a16="http://schemas.microsoft.com/office/drawing/2014/main" id="{0FF626B8-DE6D-6542-8DDA-EB761F6D5372}"/>
              </a:ext>
            </a:extLst>
          </p:cNvPr>
          <p:cNvSpPr>
            <a:spLocks noGrp="1"/>
          </p:cNvSpPr>
          <p:nvPr>
            <p:ph type="dt" sz="half" idx="10"/>
          </p:nvPr>
        </p:nvSpPr>
        <p:spPr/>
        <p:txBody>
          <a:bodyPr/>
          <a:lstStyle/>
          <a:p>
            <a:fld id="{A9A40FED-A4C5-4F44-A889-638281D21CB2}" type="datetime1">
              <a:rPr lang="en-CA" smtClean="0"/>
              <a:t>2021-03-15</a:t>
            </a:fld>
            <a:endParaRPr lang="en-US"/>
          </a:p>
        </p:txBody>
      </p:sp>
      <p:sp>
        <p:nvSpPr>
          <p:cNvPr id="5" name="Slide Number Placeholder 4">
            <a:extLst>
              <a:ext uri="{FF2B5EF4-FFF2-40B4-BE49-F238E27FC236}">
                <a16:creationId xmlns="" xmlns:a16="http://schemas.microsoft.com/office/drawing/2014/main" id="{B095017A-5177-654B-92DC-F8E777F3E3EA}"/>
              </a:ext>
            </a:extLst>
          </p:cNvPr>
          <p:cNvSpPr>
            <a:spLocks noGrp="1"/>
          </p:cNvSpPr>
          <p:nvPr>
            <p:ph type="sldNum" sz="quarter" idx="12"/>
          </p:nvPr>
        </p:nvSpPr>
        <p:spPr/>
        <p:txBody>
          <a:bodyPr/>
          <a:lstStyle/>
          <a:p>
            <a:fld id="{81817943-45D5-5949-BC48-405C5101A313}" type="slidenum">
              <a:rPr lang="en-US" smtClean="0"/>
              <a:t>18</a:t>
            </a:fld>
            <a:endParaRPr lang="en-US"/>
          </a:p>
        </p:txBody>
      </p:sp>
    </p:spTree>
    <p:extLst>
      <p:ext uri="{BB962C8B-B14F-4D97-AF65-F5344CB8AC3E}">
        <p14:creationId xmlns:p14="http://schemas.microsoft.com/office/powerpoint/2010/main" val="3086222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4450975" y="653697"/>
            <a:ext cx="3482789" cy="954107"/>
          </a:xfrm>
          <a:prstGeom prst="rect">
            <a:avLst/>
          </a:prstGeom>
          <a:solidFill>
            <a:schemeClr val="tx1">
              <a:lumMod val="85000"/>
              <a:lumOff val="1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الفعل</a:t>
            </a:r>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
            </a:r>
            <a:b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br>
            <a:r>
              <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verb</a:t>
            </a:r>
            <a:endParaRPr lang="en-CA" sz="2000" b="1" dirty="0">
              <a:ln w="10160">
                <a:solidFill>
                  <a:schemeClr val="accent4">
                    <a:lumMod val="40000"/>
                    <a:lumOff val="60000"/>
                  </a:schemeClr>
                </a:solidFill>
                <a:prstDash val="solid"/>
              </a:ln>
              <a:solidFill>
                <a:srgbClr val="FFFF00"/>
              </a:solidFill>
            </a:endParaRPr>
          </a:p>
        </p:txBody>
      </p:sp>
      <p:sp>
        <p:nvSpPr>
          <p:cNvPr id="11" name="Content Placeholder 2">
            <a:extLst>
              <a:ext uri="{FF2B5EF4-FFF2-40B4-BE49-F238E27FC236}">
                <a16:creationId xmlns:a16="http://schemas.microsoft.com/office/drawing/2014/main" xmlns="" id="{D5BE5FE1-A70D-4F13-AD4A-826063CEBEE8}"/>
              </a:ext>
            </a:extLst>
          </p:cNvPr>
          <p:cNvSpPr txBox="1">
            <a:spLocks/>
          </p:cNvSpPr>
          <p:nvPr/>
        </p:nvSpPr>
        <p:spPr>
          <a:xfrm>
            <a:off x="3039036" y="1644059"/>
            <a:ext cx="8802932" cy="1784942"/>
          </a:xfrm>
          <a:prstGeom prst="rect">
            <a:avLst/>
          </a:prstGeom>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pPr>
            <a:r>
              <a:rPr lang="ar-AE" sz="3600" b="1" dirty="0" smtClean="0">
                <a:solidFill>
                  <a:schemeClr val="accent2">
                    <a:lumMod val="75000"/>
                  </a:schemeClr>
                </a:solidFill>
                <a:effectLst>
                  <a:outerShdw blurRad="38100" dist="38100" dir="2700000" algn="tl">
                    <a:srgbClr val="000000">
                      <a:alpha val="43137"/>
                    </a:srgbClr>
                  </a:outerShdw>
                </a:effectLst>
                <a:latin typeface="Calibri" pitchFamily="34" charset="0"/>
              </a:rPr>
              <a:t>تعريفها</a:t>
            </a:r>
            <a:r>
              <a:rPr lang="ar-AE" sz="3600" b="1" dirty="0" smtClean="0">
                <a:solidFill>
                  <a:schemeClr val="accent2">
                    <a:lumMod val="75000"/>
                  </a:schemeClr>
                </a:solidFill>
                <a:latin typeface="Calibri" pitchFamily="34" charset="0"/>
              </a:rPr>
              <a:t>: </a:t>
            </a:r>
            <a:endParaRPr lang="en-US" sz="3600" b="1" dirty="0" smtClean="0">
              <a:solidFill>
                <a:schemeClr val="accent2">
                  <a:lumMod val="75000"/>
                </a:schemeClr>
              </a:solidFill>
              <a:latin typeface="Calibri" pitchFamily="34" charset="0"/>
            </a:endParaRPr>
          </a:p>
          <a:p>
            <a:pPr marL="457200" indent="-457200">
              <a:lnSpc>
                <a:spcPct val="100000"/>
              </a:lnSpc>
              <a:buFont typeface="Arial" panose="020B0604020202020204" pitchFamily="34" charset="0"/>
              <a:buChar char="•"/>
            </a:pPr>
            <a:r>
              <a:rPr lang="ar-AE" sz="3200" dirty="0" smtClean="0">
                <a:solidFill>
                  <a:schemeClr val="tx1"/>
                </a:solidFill>
              </a:rPr>
              <a:t>اللام الساكنة </a:t>
            </a:r>
            <a:r>
              <a:rPr lang="ar-SA" sz="3200" dirty="0" smtClean="0">
                <a:solidFill>
                  <a:srgbClr val="FF0000"/>
                </a:solidFill>
              </a:rPr>
              <a:t>الأصلية</a:t>
            </a:r>
            <a:r>
              <a:rPr lang="ar-SA" sz="3200" dirty="0" smtClean="0">
                <a:solidFill>
                  <a:schemeClr val="tx1"/>
                </a:solidFill>
              </a:rPr>
              <a:t> </a:t>
            </a:r>
            <a:r>
              <a:rPr lang="ar-AE" sz="3200" dirty="0" smtClean="0">
                <a:solidFill>
                  <a:schemeClr val="tx1"/>
                </a:solidFill>
              </a:rPr>
              <a:t>الواقعة في </a:t>
            </a:r>
            <a:r>
              <a:rPr lang="ar-AE" sz="3200" dirty="0" smtClean="0">
                <a:solidFill>
                  <a:srgbClr val="FF0000"/>
                </a:solidFill>
              </a:rPr>
              <a:t>فعل</a:t>
            </a:r>
            <a:endParaRPr lang="ar-SA" sz="3200" dirty="0" smtClean="0">
              <a:solidFill>
                <a:srgbClr val="FF0000"/>
              </a:solidFill>
            </a:endParaRPr>
          </a:p>
          <a:p>
            <a:pPr marL="457200" indent="-457200">
              <a:lnSpc>
                <a:spcPct val="100000"/>
              </a:lnSpc>
              <a:buFont typeface="Arial" panose="020B0604020202020204" pitchFamily="34" charset="0"/>
              <a:buChar char="•"/>
            </a:pPr>
            <a:r>
              <a:rPr lang="ar-AE" sz="3200" dirty="0" smtClean="0">
                <a:solidFill>
                  <a:srgbClr val="FF0000"/>
                </a:solidFill>
              </a:rPr>
              <a:t>سواء كان </a:t>
            </a:r>
            <a:r>
              <a:rPr lang="ar-AE" sz="3200" dirty="0" smtClean="0">
                <a:solidFill>
                  <a:schemeClr val="tx1"/>
                </a:solidFill>
              </a:rPr>
              <a:t>ماضيًا أو مضارعًا أو أمرًا</a:t>
            </a:r>
            <a:endParaRPr lang="en-US" sz="3200" dirty="0" smtClean="0">
              <a:solidFill>
                <a:schemeClr val="tx1"/>
              </a:solidFill>
            </a:endParaRPr>
          </a:p>
          <a:p>
            <a:pPr marL="457200" indent="-457200">
              <a:lnSpc>
                <a:spcPct val="100000"/>
              </a:lnSpc>
              <a:buFont typeface="Arial" panose="020B0604020202020204" pitchFamily="34" charset="0"/>
              <a:buChar char="•"/>
            </a:pPr>
            <a:r>
              <a:rPr lang="ar-AE" sz="3200" dirty="0" smtClean="0">
                <a:solidFill>
                  <a:schemeClr val="tx1"/>
                </a:solidFill>
              </a:rPr>
              <a:t>وقد تأتي </a:t>
            </a:r>
            <a:r>
              <a:rPr lang="ar-AE" sz="3200" dirty="0" smtClean="0">
                <a:solidFill>
                  <a:srgbClr val="FF0000"/>
                </a:solidFill>
              </a:rPr>
              <a:t>متوسطة</a:t>
            </a:r>
            <a:r>
              <a:rPr lang="ar-AE" sz="3200" dirty="0" smtClean="0">
                <a:solidFill>
                  <a:schemeClr val="tx1"/>
                </a:solidFill>
              </a:rPr>
              <a:t> أو </a:t>
            </a:r>
            <a:r>
              <a:rPr lang="ar-AE" sz="3200" dirty="0" smtClean="0">
                <a:solidFill>
                  <a:srgbClr val="FF0000"/>
                </a:solidFill>
              </a:rPr>
              <a:t>متطرفة</a:t>
            </a:r>
            <a:r>
              <a:rPr lang="ar-AE" sz="3200" dirty="0" smtClean="0">
                <a:solidFill>
                  <a:schemeClr val="tx1"/>
                </a:solidFill>
              </a:rPr>
              <a:t>.</a:t>
            </a:r>
            <a:endParaRPr lang="en-US" sz="3200" dirty="0" smtClean="0">
              <a:solidFill>
                <a:schemeClr val="tx1"/>
              </a:solidFill>
            </a:endParaRPr>
          </a:p>
        </p:txBody>
      </p:sp>
      <p:pic>
        <p:nvPicPr>
          <p:cNvPr id="12" name="Picture 3" descr="C:\Users\HP\Desktop\القرآن حياتي\Pict\HEART.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4196" y="2321451"/>
            <a:ext cx="1591804" cy="240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a:extLst>
              <a:ext uri="{FF2B5EF4-FFF2-40B4-BE49-F238E27FC236}">
                <a16:creationId xmlns:a16="http://schemas.microsoft.com/office/drawing/2014/main" xmlns="" id="{D5BE5FE1-A70D-4F13-AD4A-826063CEBEE8}"/>
              </a:ext>
            </a:extLst>
          </p:cNvPr>
          <p:cNvSpPr txBox="1">
            <a:spLocks/>
          </p:cNvSpPr>
          <p:nvPr/>
        </p:nvSpPr>
        <p:spPr>
          <a:xfrm>
            <a:off x="2702859" y="3987677"/>
            <a:ext cx="9139109" cy="2259107"/>
          </a:xfrm>
          <a:prstGeom prst="rect">
            <a:avLst/>
          </a:prstGeom>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r>
              <a:rPr lang="en-US" sz="3600" b="1" dirty="0" smtClean="0">
                <a:solidFill>
                  <a:schemeClr val="accent2">
                    <a:lumMod val="75000"/>
                  </a:schemeClr>
                </a:solidFill>
                <a:effectLst>
                  <a:outerShdw blurRad="38100" dist="38100" dir="2700000" algn="tl">
                    <a:srgbClr val="000000">
                      <a:alpha val="43137"/>
                    </a:srgbClr>
                  </a:outerShdw>
                </a:effectLst>
                <a:latin typeface="Calibri" pitchFamily="34" charset="0"/>
                <a:cs typeface="Calibri" pitchFamily="34" charset="0"/>
              </a:rPr>
              <a:t>Definition</a:t>
            </a:r>
            <a:r>
              <a:rPr lang="en-US" sz="3600" b="1" dirty="0" smtClean="0">
                <a:effectLst>
                  <a:outerShdw blurRad="38100" dist="38100" dir="2700000" algn="tl">
                    <a:srgbClr val="000000">
                      <a:alpha val="43137"/>
                    </a:srgbClr>
                  </a:outerShdw>
                </a:effectLst>
                <a:latin typeface="Calibri" pitchFamily="34" charset="0"/>
                <a:cs typeface="Calibri" pitchFamily="34" charset="0"/>
              </a:rPr>
              <a:t>:</a:t>
            </a:r>
            <a:r>
              <a:rPr lang="en-US" sz="3600" b="1" dirty="0" smtClean="0">
                <a:latin typeface="Calibri" pitchFamily="34" charset="0"/>
                <a:cs typeface="Calibri" pitchFamily="34" charset="0"/>
              </a:rPr>
              <a:t> </a:t>
            </a:r>
          </a:p>
          <a:p>
            <a:pPr marL="342900" indent="-342900" algn="l" rtl="0">
              <a:buFont typeface="Arial" panose="020B0604020202020204" pitchFamily="34" charset="0"/>
              <a:buChar char="•"/>
            </a:pPr>
            <a:r>
              <a:rPr lang="en-US" dirty="0" smtClean="0">
                <a:solidFill>
                  <a:schemeClr val="tx1"/>
                </a:solidFill>
              </a:rPr>
              <a:t>The lam </a:t>
            </a:r>
            <a:r>
              <a:rPr lang="en-US" dirty="0" err="1" smtClean="0">
                <a:solidFill>
                  <a:schemeClr val="tx1"/>
                </a:solidFill>
              </a:rPr>
              <a:t>sakinah</a:t>
            </a:r>
            <a:r>
              <a:rPr lang="en-US" dirty="0" smtClean="0">
                <a:solidFill>
                  <a:schemeClr val="tx1"/>
                </a:solidFill>
              </a:rPr>
              <a:t> which </a:t>
            </a:r>
            <a:r>
              <a:rPr lang="en-US" dirty="0">
                <a:ln>
                  <a:solidFill>
                    <a:schemeClr val="accent1">
                      <a:lumMod val="50000"/>
                    </a:schemeClr>
                  </a:solidFill>
                </a:ln>
                <a:solidFill>
                  <a:srgbClr val="FF0000"/>
                </a:solidFill>
              </a:rPr>
              <a:t>an integral part of a verb</a:t>
            </a:r>
            <a:r>
              <a:rPr lang="en-US" dirty="0" smtClean="0">
                <a:solidFill>
                  <a:schemeClr val="tx1"/>
                </a:solidFill>
              </a:rPr>
              <a:t>, </a:t>
            </a:r>
          </a:p>
          <a:p>
            <a:pPr marL="342900" indent="-342900" algn="l" rtl="0">
              <a:buFont typeface="Arial" panose="020B0604020202020204" pitchFamily="34" charset="0"/>
              <a:buChar char="•"/>
            </a:pPr>
            <a:r>
              <a:rPr lang="en-US" dirty="0" smtClean="0">
                <a:ln>
                  <a:solidFill>
                    <a:schemeClr val="accent1">
                      <a:lumMod val="50000"/>
                    </a:schemeClr>
                  </a:solidFill>
                </a:ln>
                <a:solidFill>
                  <a:srgbClr val="FF0000"/>
                </a:solidFill>
              </a:rPr>
              <a:t>Regardless </a:t>
            </a:r>
            <a:r>
              <a:rPr lang="en-US" dirty="0">
                <a:ln>
                  <a:solidFill>
                    <a:schemeClr val="accent1">
                      <a:lumMod val="50000"/>
                    </a:schemeClr>
                  </a:solidFill>
                </a:ln>
                <a:solidFill>
                  <a:srgbClr val="FF0000"/>
                </a:solidFill>
              </a:rPr>
              <a:t>of its tense </a:t>
            </a:r>
            <a:r>
              <a:rPr lang="en-US" sz="2000" dirty="0" smtClean="0">
                <a:solidFill>
                  <a:schemeClr val="tx1"/>
                </a:solidFill>
              </a:rPr>
              <a:t>(past, present tense, or in the imperative case)</a:t>
            </a:r>
            <a:r>
              <a:rPr lang="en-US" dirty="0" smtClean="0">
                <a:solidFill>
                  <a:schemeClr val="tx1"/>
                </a:solidFill>
              </a:rPr>
              <a:t>. </a:t>
            </a:r>
          </a:p>
          <a:p>
            <a:pPr marL="342900" indent="-342900" algn="l" rtl="0">
              <a:buFont typeface="Arial" panose="020B0604020202020204" pitchFamily="34" charset="0"/>
              <a:buChar char="•"/>
            </a:pPr>
            <a:r>
              <a:rPr lang="en-US" dirty="0" smtClean="0">
                <a:solidFill>
                  <a:schemeClr val="tx1"/>
                </a:solidFill>
              </a:rPr>
              <a:t>In all such types of verbs, the lam may occur either in </a:t>
            </a:r>
            <a:r>
              <a:rPr lang="en-US" dirty="0">
                <a:ln>
                  <a:solidFill>
                    <a:schemeClr val="accent1">
                      <a:lumMod val="50000"/>
                    </a:schemeClr>
                  </a:solidFill>
                </a:ln>
                <a:solidFill>
                  <a:srgbClr val="FF0000"/>
                </a:solidFill>
              </a:rPr>
              <a:t>the</a:t>
            </a:r>
            <a:r>
              <a:rPr lang="en-US" dirty="0">
                <a:ln>
                  <a:solidFill>
                    <a:schemeClr val="accent1">
                      <a:lumMod val="50000"/>
                    </a:schemeClr>
                  </a:solidFill>
                </a:ln>
                <a:solidFill>
                  <a:schemeClr val="accent1">
                    <a:lumMod val="50000"/>
                  </a:schemeClr>
                </a:solidFill>
              </a:rPr>
              <a:t> </a:t>
            </a:r>
            <a:r>
              <a:rPr lang="en-US" dirty="0">
                <a:ln>
                  <a:solidFill>
                    <a:schemeClr val="accent1">
                      <a:lumMod val="50000"/>
                    </a:schemeClr>
                  </a:solidFill>
                </a:ln>
                <a:solidFill>
                  <a:srgbClr val="FF0000"/>
                </a:solidFill>
              </a:rPr>
              <a:t>middle</a:t>
            </a:r>
            <a:r>
              <a:rPr lang="en-US" dirty="0" smtClean="0">
                <a:solidFill>
                  <a:schemeClr val="tx1"/>
                </a:solidFill>
              </a:rPr>
              <a:t>, or at </a:t>
            </a:r>
            <a:r>
              <a:rPr lang="en-US" dirty="0">
                <a:ln>
                  <a:solidFill>
                    <a:schemeClr val="accent1">
                      <a:lumMod val="50000"/>
                    </a:schemeClr>
                  </a:solidFill>
                </a:ln>
                <a:solidFill>
                  <a:srgbClr val="FF0000"/>
                </a:solidFill>
              </a:rPr>
              <a:t>the end </a:t>
            </a:r>
            <a:r>
              <a:rPr lang="en-US" dirty="0" smtClean="0">
                <a:solidFill>
                  <a:schemeClr val="tx1"/>
                </a:solidFill>
              </a:rPr>
              <a:t>of a verb.</a:t>
            </a:r>
            <a:endParaRPr lang="en-US" dirty="0" smtClean="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127197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F0BAED-E3B8-1049-B15B-55DBF8987E50}"/>
              </a:ext>
            </a:extLst>
          </p:cNvPr>
          <p:cNvSpPr>
            <a:spLocks noGrp="1"/>
          </p:cNvSpPr>
          <p:nvPr>
            <p:ph type="title"/>
          </p:nvPr>
        </p:nvSpPr>
        <p:spPr/>
        <p:txBody>
          <a:bodyPr/>
          <a:lstStyle/>
          <a:p>
            <a:pPr algn="r" defTabSz="914400" rtl="1" eaLnBrk="1" latinLnBrk="0" hangingPunct="1">
              <a:lnSpc>
                <a:spcPct val="90000"/>
              </a:lnSpc>
              <a:spcBef>
                <a:spcPct val="0"/>
              </a:spcBef>
              <a:buNone/>
            </a:pPr>
            <a:r>
              <a:rPr lang="ar-KW" dirty="0" smtClean="0"/>
              <a:t>عناصر المحاضرة</a:t>
            </a:r>
            <a:endParaRPr lang="en-US" dirty="0"/>
          </a:p>
        </p:txBody>
      </p:sp>
      <p:sp>
        <p:nvSpPr>
          <p:cNvPr id="3" name="Content Placeholder 2">
            <a:extLst>
              <a:ext uri="{FF2B5EF4-FFF2-40B4-BE49-F238E27FC236}">
                <a16:creationId xmlns="" xmlns:a16="http://schemas.microsoft.com/office/drawing/2014/main" id="{6EE6213F-BB81-D944-B8CE-65805947A897}"/>
              </a:ext>
            </a:extLst>
          </p:cNvPr>
          <p:cNvSpPr>
            <a:spLocks noGrp="1"/>
          </p:cNvSpPr>
          <p:nvPr>
            <p:ph idx="1"/>
          </p:nvPr>
        </p:nvSpPr>
        <p:spPr>
          <a:xfrm>
            <a:off x="5537916" y="1825625"/>
            <a:ext cx="5815884" cy="4319681"/>
          </a:xfrm>
        </p:spPr>
        <p:txBody>
          <a:bodyPr>
            <a:noAutofit/>
          </a:bodyPr>
          <a:lstStyle/>
          <a:p>
            <a:pPr marL="228600" indent="-228600" algn="r" defTabSz="914400" rtl="1" eaLnBrk="1" latinLnBrk="0" hangingPunct="1">
              <a:lnSpc>
                <a:spcPct val="100000"/>
              </a:lnSpc>
              <a:spcBef>
                <a:spcPts val="1000"/>
              </a:spcBef>
              <a:buFont typeface="Arial" panose="020B0604020202020204" pitchFamily="34" charset="0"/>
              <a:buChar char="•"/>
            </a:pPr>
            <a:r>
              <a:rPr lang="ar-SA" sz="3600" b="1" dirty="0" smtClean="0"/>
              <a:t>مقدمة اللًام الساكنة</a:t>
            </a:r>
            <a:endParaRPr lang="ar-KW" sz="3600" b="1" dirty="0" smtClean="0"/>
          </a:p>
          <a:p>
            <a:pPr marL="228600" indent="-228600" algn="r" defTabSz="914400" rtl="1" eaLnBrk="1" latinLnBrk="0" hangingPunct="1">
              <a:lnSpc>
                <a:spcPct val="100000"/>
              </a:lnSpc>
              <a:spcBef>
                <a:spcPts val="1000"/>
              </a:spcBef>
              <a:buFont typeface="Arial" panose="020B0604020202020204" pitchFamily="34" charset="0"/>
              <a:buChar char="•"/>
            </a:pPr>
            <a:r>
              <a:rPr lang="ar-SA" sz="3600" b="1" dirty="0" smtClean="0"/>
              <a:t>لام التعريف (ال)</a:t>
            </a:r>
            <a:endParaRPr lang="ar-KW" sz="3600" b="1" dirty="0" smtClean="0"/>
          </a:p>
          <a:p>
            <a:pPr marL="228600" indent="-228600" algn="r" defTabSz="914400" rtl="1" eaLnBrk="1" latinLnBrk="0" hangingPunct="1">
              <a:lnSpc>
                <a:spcPct val="100000"/>
              </a:lnSpc>
              <a:spcBef>
                <a:spcPts val="1000"/>
              </a:spcBef>
              <a:buFont typeface="Arial" panose="020B0604020202020204" pitchFamily="34" charset="0"/>
              <a:buChar char="•"/>
            </a:pPr>
            <a:r>
              <a:rPr lang="ar-SA" sz="3600" b="1" dirty="0" smtClean="0"/>
              <a:t>لام الفعل</a:t>
            </a:r>
          </a:p>
          <a:p>
            <a:pPr marL="228600" indent="-228600" algn="r" defTabSz="914400" rtl="1" eaLnBrk="1" latinLnBrk="0" hangingPunct="1">
              <a:lnSpc>
                <a:spcPct val="100000"/>
              </a:lnSpc>
              <a:spcBef>
                <a:spcPts val="1000"/>
              </a:spcBef>
              <a:buFont typeface="Arial" panose="020B0604020202020204" pitchFamily="34" charset="0"/>
              <a:buChar char="•"/>
            </a:pPr>
            <a:r>
              <a:rPr lang="ar-SA" sz="3600" b="1" dirty="0" smtClean="0"/>
              <a:t>لام الحرف</a:t>
            </a:r>
          </a:p>
          <a:p>
            <a:pPr marL="228600" indent="-228600" algn="r" defTabSz="914400" rtl="1" eaLnBrk="1" latinLnBrk="0" hangingPunct="1">
              <a:lnSpc>
                <a:spcPct val="100000"/>
              </a:lnSpc>
              <a:spcBef>
                <a:spcPts val="1000"/>
              </a:spcBef>
              <a:buFont typeface="Arial" panose="020B0604020202020204" pitchFamily="34" charset="0"/>
              <a:buChar char="•"/>
            </a:pPr>
            <a:r>
              <a:rPr lang="ar-SA" sz="3600" b="1" dirty="0" smtClean="0"/>
              <a:t>لام الاسم</a:t>
            </a:r>
          </a:p>
          <a:p>
            <a:pPr marL="228600" indent="-228600" algn="r" defTabSz="914400" rtl="1" eaLnBrk="1" latinLnBrk="0" hangingPunct="1">
              <a:lnSpc>
                <a:spcPct val="100000"/>
              </a:lnSpc>
              <a:spcBef>
                <a:spcPts val="1000"/>
              </a:spcBef>
              <a:buFont typeface="Arial" panose="020B0604020202020204" pitchFamily="34" charset="0"/>
              <a:buChar char="•"/>
            </a:pPr>
            <a:r>
              <a:rPr lang="ar-SA" sz="3600" b="1" dirty="0" smtClean="0"/>
              <a:t>لام الأمر</a:t>
            </a:r>
            <a:endParaRPr lang="en-US" sz="3600" b="1" dirty="0"/>
          </a:p>
        </p:txBody>
      </p:sp>
      <p:sp>
        <p:nvSpPr>
          <p:cNvPr id="4" name="Date Placeholder 3">
            <a:extLst>
              <a:ext uri="{FF2B5EF4-FFF2-40B4-BE49-F238E27FC236}">
                <a16:creationId xmlns="" xmlns:a16="http://schemas.microsoft.com/office/drawing/2014/main" id="{0FF626B8-DE6D-6542-8DDA-EB761F6D5372}"/>
              </a:ext>
            </a:extLst>
          </p:cNvPr>
          <p:cNvSpPr>
            <a:spLocks noGrp="1"/>
          </p:cNvSpPr>
          <p:nvPr>
            <p:ph type="dt" sz="half" idx="10"/>
          </p:nvPr>
        </p:nvSpPr>
        <p:spPr/>
        <p:txBody>
          <a:bodyPr/>
          <a:lstStyle/>
          <a:p>
            <a:fld id="{A9A40FED-A4C5-4F44-A889-638281D21CB2}" type="datetime1">
              <a:rPr lang="en-CA" smtClean="0"/>
              <a:t>2021-03-15</a:t>
            </a:fld>
            <a:endParaRPr lang="en-US"/>
          </a:p>
        </p:txBody>
      </p:sp>
      <p:sp>
        <p:nvSpPr>
          <p:cNvPr id="5" name="Slide Number Placeholder 4">
            <a:extLst>
              <a:ext uri="{FF2B5EF4-FFF2-40B4-BE49-F238E27FC236}">
                <a16:creationId xmlns="" xmlns:a16="http://schemas.microsoft.com/office/drawing/2014/main" id="{B095017A-5177-654B-92DC-F8E777F3E3EA}"/>
              </a:ext>
            </a:extLst>
          </p:cNvPr>
          <p:cNvSpPr>
            <a:spLocks noGrp="1"/>
          </p:cNvSpPr>
          <p:nvPr>
            <p:ph type="sldNum" sz="quarter" idx="12"/>
          </p:nvPr>
        </p:nvSpPr>
        <p:spPr/>
        <p:txBody>
          <a:bodyPr/>
          <a:lstStyle/>
          <a:p>
            <a:fld id="{81817943-45D5-5949-BC48-405C5101A313}" type="slidenum">
              <a:rPr lang="en-US" smtClean="0"/>
              <a:t>2</a:t>
            </a:fld>
            <a:endParaRPr lang="en-US"/>
          </a:p>
        </p:txBody>
      </p:sp>
      <p:pic>
        <p:nvPicPr>
          <p:cNvPr id="8" name="Picture 7"/>
          <p:cNvPicPr>
            <a:picLocks noChangeAspect="1"/>
          </p:cNvPicPr>
          <p:nvPr/>
        </p:nvPicPr>
        <p:blipFill>
          <a:blip r:embed="rId2"/>
          <a:stretch>
            <a:fillRect/>
          </a:stretch>
        </p:blipFill>
        <p:spPr>
          <a:xfrm>
            <a:off x="2447365" y="1865965"/>
            <a:ext cx="2116811" cy="4106203"/>
          </a:xfrm>
          <a:prstGeom prst="rect">
            <a:avLst/>
          </a:prstGeom>
        </p:spPr>
      </p:pic>
    </p:spTree>
    <p:extLst>
      <p:ext uri="{BB962C8B-B14F-4D97-AF65-F5344CB8AC3E}">
        <p14:creationId xmlns:p14="http://schemas.microsoft.com/office/powerpoint/2010/main" val="3090926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4450975" y="653697"/>
            <a:ext cx="3482789" cy="954107"/>
          </a:xfrm>
          <a:prstGeom prst="rect">
            <a:avLst/>
          </a:prstGeom>
          <a:solidFill>
            <a:schemeClr val="tx1">
              <a:lumMod val="85000"/>
              <a:lumOff val="1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الفعل</a:t>
            </a:r>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
            </a:r>
            <a:b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br>
            <a:r>
              <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verb</a:t>
            </a:r>
            <a:endParaRPr lang="en-CA" sz="2000" b="1" dirty="0">
              <a:ln w="10160">
                <a:solidFill>
                  <a:schemeClr val="accent4">
                    <a:lumMod val="40000"/>
                    <a:lumOff val="60000"/>
                  </a:schemeClr>
                </a:solidFill>
                <a:prstDash val="solid"/>
              </a:ln>
              <a:solidFill>
                <a:srgbClr val="FFFF00"/>
              </a:solidFill>
            </a:endParaRPr>
          </a:p>
        </p:txBody>
      </p:sp>
      <p:pic>
        <p:nvPicPr>
          <p:cNvPr id="11" name="Picture 3" descr="C:\Users\HP\Desktop\القرآن حياتي\Pict\HEART.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4196" y="2321451"/>
            <a:ext cx="1591804" cy="240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a:xfrm>
            <a:off x="2230582" y="2133600"/>
            <a:ext cx="9274030" cy="3151094"/>
          </a:xfrm>
          <a:prstGeom prst="rect">
            <a:avLst/>
          </a:prstGeom>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200000"/>
              </a:lnSpc>
            </a:pPr>
            <a:r>
              <a:rPr lang="ar-AE" sz="2800" dirty="0" smtClean="0">
                <a:solidFill>
                  <a:schemeClr val="tx1"/>
                </a:solidFill>
              </a:rPr>
              <a:t>الفعل الماضي </a:t>
            </a:r>
            <a:r>
              <a:rPr lang="en-US" sz="2800" dirty="0" smtClean="0">
                <a:solidFill>
                  <a:schemeClr val="tx1"/>
                </a:solidFill>
              </a:rPr>
              <a:t>        </a:t>
            </a:r>
            <a:r>
              <a:rPr lang="ar-AE" sz="3600" b="1" dirty="0" smtClean="0">
                <a:solidFill>
                  <a:schemeClr val="tx1"/>
                </a:solidFill>
              </a:rPr>
              <a:t> </a:t>
            </a:r>
            <a:r>
              <a:rPr lang="ar-AE" sz="3600" b="1" dirty="0">
                <a:solidFill>
                  <a:schemeClr val="accent1">
                    <a:lumMod val="75000"/>
                  </a:schemeClr>
                </a:solidFill>
              </a:rPr>
              <a:t>ا</a:t>
            </a:r>
            <a:r>
              <a:rPr lang="ar-AE" sz="3600" b="1" dirty="0" smtClean="0">
                <a:solidFill>
                  <a:srgbClr val="FF0000"/>
                </a:solidFill>
              </a:rPr>
              <a:t>ل</a:t>
            </a:r>
            <a:r>
              <a:rPr lang="ar-SA" sz="3600" b="1" dirty="0" smtClean="0">
                <a:solidFill>
                  <a:srgbClr val="FF0000"/>
                </a:solidFill>
              </a:rPr>
              <a:t>ْــ</a:t>
            </a:r>
            <a:r>
              <a:rPr lang="ar-AE" sz="3600" b="1" dirty="0" smtClean="0">
                <a:solidFill>
                  <a:schemeClr val="accent1">
                    <a:lumMod val="75000"/>
                  </a:schemeClr>
                </a:solidFill>
              </a:rPr>
              <a:t>تَ</a:t>
            </a:r>
            <a:r>
              <a:rPr lang="ar-SA" sz="3600" b="1" dirty="0" smtClean="0">
                <a:solidFill>
                  <a:schemeClr val="accent1">
                    <a:lumMod val="75000"/>
                  </a:schemeClr>
                </a:solidFill>
              </a:rPr>
              <a:t>ـ</a:t>
            </a:r>
            <a:r>
              <a:rPr lang="ar-AE" sz="3600" b="1" dirty="0" smtClean="0">
                <a:solidFill>
                  <a:schemeClr val="accent1">
                    <a:lumMod val="75000"/>
                  </a:schemeClr>
                </a:solidFill>
              </a:rPr>
              <a:t>ق</a:t>
            </a:r>
            <a:r>
              <a:rPr lang="ar-SA" sz="3600" b="1" dirty="0" smtClean="0">
                <a:solidFill>
                  <a:schemeClr val="accent1">
                    <a:lumMod val="75000"/>
                  </a:schemeClr>
                </a:solidFill>
              </a:rPr>
              <a:t>ــ</a:t>
            </a:r>
            <a:r>
              <a:rPr lang="ar-AE" sz="3600" b="1" dirty="0" smtClean="0">
                <a:solidFill>
                  <a:schemeClr val="accent1">
                    <a:lumMod val="75000"/>
                  </a:schemeClr>
                </a:solidFill>
              </a:rPr>
              <a:t>َى</a:t>
            </a:r>
            <a:r>
              <a:rPr lang="en-US" sz="3600" b="1" dirty="0" smtClean="0">
                <a:solidFill>
                  <a:schemeClr val="accent1">
                    <a:lumMod val="75000"/>
                  </a:schemeClr>
                </a:solidFill>
              </a:rPr>
              <a:t> </a:t>
            </a:r>
            <a:r>
              <a:rPr lang="en-US" sz="2800" dirty="0" smtClean="0">
                <a:solidFill>
                  <a:schemeClr val="tx1"/>
                </a:solidFill>
              </a:rPr>
              <a:t>-  </a:t>
            </a:r>
            <a:r>
              <a:rPr lang="ar-AE" sz="2800" dirty="0" smtClean="0">
                <a:solidFill>
                  <a:schemeClr val="tx1"/>
                </a:solidFill>
              </a:rPr>
              <a:t> </a:t>
            </a:r>
            <a:r>
              <a:rPr lang="ar-AE" sz="3600" b="1" dirty="0" smtClean="0">
                <a:solidFill>
                  <a:schemeClr val="accent1">
                    <a:lumMod val="75000"/>
                  </a:schemeClr>
                </a:solidFill>
              </a:rPr>
              <a:t>أَنْزَ</a:t>
            </a:r>
            <a:r>
              <a:rPr lang="ar-AE" sz="3600" b="1" dirty="0" smtClean="0">
                <a:solidFill>
                  <a:srgbClr val="FF0000"/>
                </a:solidFill>
              </a:rPr>
              <a:t>لْ</a:t>
            </a:r>
            <a:r>
              <a:rPr lang="ar-SA" sz="3600" b="1" dirty="0" smtClean="0">
                <a:solidFill>
                  <a:srgbClr val="FF0000"/>
                </a:solidFill>
              </a:rPr>
              <a:t>ــ</a:t>
            </a:r>
            <a:r>
              <a:rPr lang="ar-AE" sz="3600" b="1" dirty="0" smtClean="0">
                <a:solidFill>
                  <a:schemeClr val="accent1">
                    <a:lumMod val="75000"/>
                  </a:schemeClr>
                </a:solidFill>
              </a:rPr>
              <a:t>نَاهُ</a:t>
            </a:r>
            <a:r>
              <a:rPr lang="en-US" sz="2800" dirty="0" smtClean="0">
                <a:solidFill>
                  <a:schemeClr val="tx1"/>
                </a:solidFill>
              </a:rPr>
              <a:t> Past tense       </a:t>
            </a:r>
            <a:endParaRPr lang="ar-AE" sz="2800" dirty="0" smtClean="0">
              <a:solidFill>
                <a:schemeClr val="tx1"/>
              </a:solidFill>
            </a:endParaRPr>
          </a:p>
          <a:p>
            <a:pPr algn="ctr">
              <a:lnSpc>
                <a:spcPct val="200000"/>
              </a:lnSpc>
            </a:pPr>
            <a:r>
              <a:rPr lang="ar-AE" sz="2800" dirty="0" smtClean="0">
                <a:solidFill>
                  <a:schemeClr val="tx1"/>
                </a:solidFill>
              </a:rPr>
              <a:t>الفعل المضارع </a:t>
            </a:r>
            <a:r>
              <a:rPr lang="ar-SA" sz="2800" dirty="0" smtClean="0">
                <a:solidFill>
                  <a:schemeClr val="tx1"/>
                </a:solidFill>
              </a:rPr>
              <a:t>     </a:t>
            </a:r>
            <a:r>
              <a:rPr lang="ar-AE" sz="3600" b="1" dirty="0" smtClean="0">
                <a:solidFill>
                  <a:schemeClr val="accent1">
                    <a:lumMod val="75000"/>
                  </a:schemeClr>
                </a:solidFill>
              </a:rPr>
              <a:t>يَ</a:t>
            </a:r>
            <a:r>
              <a:rPr lang="ar-AE" sz="3600" b="1" dirty="0" smtClean="0">
                <a:solidFill>
                  <a:srgbClr val="FF0000"/>
                </a:solidFill>
              </a:rPr>
              <a:t>لْ</a:t>
            </a:r>
            <a:r>
              <a:rPr lang="ar-SA" sz="3600" b="1" dirty="0" smtClean="0">
                <a:solidFill>
                  <a:srgbClr val="FF0000"/>
                </a:solidFill>
              </a:rPr>
              <a:t>ــ</a:t>
            </a:r>
            <a:r>
              <a:rPr lang="ar-AE" sz="3600" b="1" dirty="0" smtClean="0">
                <a:solidFill>
                  <a:schemeClr val="accent1">
                    <a:lumMod val="75000"/>
                  </a:schemeClr>
                </a:solidFill>
              </a:rPr>
              <a:t>تَقِطْهُ</a:t>
            </a:r>
            <a:r>
              <a:rPr lang="ar-SA" sz="2800" dirty="0" smtClean="0">
                <a:solidFill>
                  <a:schemeClr val="tx1"/>
                </a:solidFill>
              </a:rPr>
              <a:t>  - </a:t>
            </a:r>
            <a:r>
              <a:rPr lang="ar-AE" sz="2800" dirty="0" smtClean="0">
                <a:solidFill>
                  <a:schemeClr val="tx1"/>
                </a:solidFill>
              </a:rPr>
              <a:t> أَلَمْ </a:t>
            </a:r>
            <a:r>
              <a:rPr lang="ar-AE" sz="3600" b="1" dirty="0" smtClean="0">
                <a:solidFill>
                  <a:schemeClr val="accent1">
                    <a:lumMod val="75000"/>
                  </a:schemeClr>
                </a:solidFill>
              </a:rPr>
              <a:t>أَقُ</a:t>
            </a:r>
            <a:r>
              <a:rPr lang="ar-SA" sz="3600" b="1" dirty="0" smtClean="0">
                <a:solidFill>
                  <a:schemeClr val="accent1">
                    <a:lumMod val="75000"/>
                  </a:schemeClr>
                </a:solidFill>
              </a:rPr>
              <a:t>ـ</a:t>
            </a:r>
            <a:r>
              <a:rPr lang="ar-AE" sz="3600" b="1" dirty="0" smtClean="0">
                <a:solidFill>
                  <a:srgbClr val="FF0000"/>
                </a:solidFill>
              </a:rPr>
              <a:t>لْ</a:t>
            </a:r>
            <a:r>
              <a:rPr lang="ar-AE" sz="2800" dirty="0" smtClean="0">
                <a:solidFill>
                  <a:schemeClr val="tx1"/>
                </a:solidFill>
              </a:rPr>
              <a:t> لَكَ</a:t>
            </a:r>
            <a:r>
              <a:rPr lang="ar-SA" sz="2800" dirty="0" smtClean="0">
                <a:solidFill>
                  <a:schemeClr val="tx1"/>
                </a:solidFill>
              </a:rPr>
              <a:t>      </a:t>
            </a:r>
            <a:r>
              <a:rPr lang="en-US" sz="2800" dirty="0" smtClean="0">
                <a:solidFill>
                  <a:schemeClr val="tx1"/>
                </a:solidFill>
              </a:rPr>
              <a:t>Present tense</a:t>
            </a:r>
            <a:endParaRPr lang="ar-AE" sz="2800" dirty="0" smtClean="0">
              <a:solidFill>
                <a:schemeClr val="tx1"/>
              </a:solidFill>
            </a:endParaRPr>
          </a:p>
          <a:p>
            <a:pPr algn="ctr">
              <a:lnSpc>
                <a:spcPct val="200000"/>
              </a:lnSpc>
            </a:pPr>
            <a:r>
              <a:rPr lang="ar-AE" sz="2800" dirty="0" smtClean="0">
                <a:solidFill>
                  <a:schemeClr val="tx1"/>
                </a:solidFill>
              </a:rPr>
              <a:t>فعل الأمر</a:t>
            </a:r>
            <a:r>
              <a:rPr lang="ar-SA" sz="2800" dirty="0" smtClean="0">
                <a:solidFill>
                  <a:schemeClr val="tx1"/>
                </a:solidFill>
              </a:rPr>
              <a:t>    </a:t>
            </a:r>
            <a:r>
              <a:rPr lang="ar-AE" sz="2800" dirty="0" smtClean="0">
                <a:solidFill>
                  <a:schemeClr val="tx1"/>
                </a:solidFill>
              </a:rPr>
              <a:t> </a:t>
            </a:r>
            <a:r>
              <a:rPr lang="ar-AE" sz="3600" b="1" dirty="0" smtClean="0">
                <a:solidFill>
                  <a:schemeClr val="accent1">
                    <a:lumMod val="75000"/>
                  </a:schemeClr>
                </a:solidFill>
              </a:rPr>
              <a:t>وَأَ</a:t>
            </a:r>
            <a:r>
              <a:rPr lang="ar-AE" sz="3600" b="1" dirty="0" smtClean="0">
                <a:solidFill>
                  <a:srgbClr val="FF0000"/>
                </a:solidFill>
              </a:rPr>
              <a:t>لْ</a:t>
            </a:r>
            <a:r>
              <a:rPr lang="ar-SA" sz="3600" b="1" dirty="0" smtClean="0">
                <a:solidFill>
                  <a:srgbClr val="FF0000"/>
                </a:solidFill>
              </a:rPr>
              <a:t>ــ</a:t>
            </a:r>
            <a:r>
              <a:rPr lang="ar-AE" sz="3600" b="1" dirty="0" smtClean="0">
                <a:solidFill>
                  <a:schemeClr val="accent1">
                    <a:lumMod val="75000"/>
                  </a:schemeClr>
                </a:solidFill>
              </a:rPr>
              <a:t>قِ</a:t>
            </a:r>
            <a:r>
              <a:rPr lang="ar-SA" sz="2800" dirty="0" smtClean="0">
                <a:solidFill>
                  <a:schemeClr val="tx1"/>
                </a:solidFill>
              </a:rPr>
              <a:t>  - </a:t>
            </a:r>
            <a:r>
              <a:rPr lang="ar-AE" sz="2800" dirty="0" smtClean="0">
                <a:solidFill>
                  <a:schemeClr val="tx1"/>
                </a:solidFill>
              </a:rPr>
              <a:t> </a:t>
            </a:r>
            <a:r>
              <a:rPr lang="ar-AE" sz="3600" b="1" dirty="0" smtClean="0">
                <a:solidFill>
                  <a:schemeClr val="accent1">
                    <a:lumMod val="75000"/>
                  </a:schemeClr>
                </a:solidFill>
              </a:rPr>
              <a:t>وَتَوَكَّ</a:t>
            </a:r>
            <a:r>
              <a:rPr lang="ar-SA" sz="3600" b="1" dirty="0" smtClean="0">
                <a:solidFill>
                  <a:schemeClr val="accent1">
                    <a:lumMod val="75000"/>
                  </a:schemeClr>
                </a:solidFill>
              </a:rPr>
              <a:t>ــ</a:t>
            </a:r>
            <a:r>
              <a:rPr lang="ar-AE" sz="3600" b="1" dirty="0" smtClean="0">
                <a:solidFill>
                  <a:srgbClr val="FF0000"/>
                </a:solidFill>
              </a:rPr>
              <a:t>لْ</a:t>
            </a:r>
            <a:r>
              <a:rPr lang="ar-SA" sz="2800" dirty="0" smtClean="0">
                <a:solidFill>
                  <a:schemeClr val="tx1"/>
                </a:solidFill>
              </a:rPr>
              <a:t> </a:t>
            </a:r>
            <a:r>
              <a:rPr lang="en-US" sz="2800" dirty="0" smtClean="0">
                <a:solidFill>
                  <a:schemeClr val="tx1"/>
                </a:solidFill>
              </a:rPr>
              <a:t>In </a:t>
            </a:r>
            <a:r>
              <a:rPr lang="en-US" sz="2800" dirty="0">
                <a:solidFill>
                  <a:schemeClr val="tx1"/>
                </a:solidFill>
              </a:rPr>
              <a:t>the imperative </a:t>
            </a:r>
            <a:r>
              <a:rPr lang="en-US" sz="2800" dirty="0" smtClean="0">
                <a:solidFill>
                  <a:schemeClr val="tx1"/>
                </a:solidFill>
              </a:rPr>
              <a:t>case     </a:t>
            </a:r>
            <a:endParaRPr lang="ar-AE" sz="2800" dirty="0" smtClean="0">
              <a:solidFill>
                <a:schemeClr val="tx1"/>
              </a:solidFill>
            </a:endParaRPr>
          </a:p>
        </p:txBody>
      </p:sp>
    </p:spTree>
    <p:extLst>
      <p:ext uri="{BB962C8B-B14F-4D97-AF65-F5344CB8AC3E}">
        <p14:creationId xmlns:p14="http://schemas.microsoft.com/office/powerpoint/2010/main" val="38817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1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13">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4450975" y="653697"/>
            <a:ext cx="3482789" cy="954107"/>
          </a:xfrm>
          <a:prstGeom prst="rect">
            <a:avLst/>
          </a:prstGeom>
          <a:solidFill>
            <a:schemeClr val="tx1">
              <a:lumMod val="85000"/>
              <a:lumOff val="1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الفعل</a:t>
            </a:r>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
            </a:r>
            <a:b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br>
            <a:r>
              <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verb</a:t>
            </a:r>
            <a:endParaRPr lang="en-CA" sz="2000" b="1" dirty="0">
              <a:ln w="10160">
                <a:solidFill>
                  <a:schemeClr val="accent4">
                    <a:lumMod val="40000"/>
                    <a:lumOff val="60000"/>
                  </a:schemeClr>
                </a:solidFill>
                <a:prstDash val="solid"/>
              </a:ln>
              <a:solidFill>
                <a:srgbClr val="FFFF00"/>
              </a:solidFill>
            </a:endParaRPr>
          </a:p>
        </p:txBody>
      </p:sp>
      <p:pic>
        <p:nvPicPr>
          <p:cNvPr id="11" name="Picture 3" descr="C:\Users\HP\Desktop\القرآن حياتي\Pict\HEART.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4196" y="2321451"/>
            <a:ext cx="1591804" cy="240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073662" y="2043529"/>
            <a:ext cx="5165763" cy="657268"/>
          </a:xfrm>
          <a:solidFill>
            <a:srgbClr val="FFFF00"/>
          </a:solidFill>
          <a:ln>
            <a:solidFill>
              <a:schemeClr val="tx1"/>
            </a:solidFill>
          </a:ln>
        </p:spPr>
        <p:txBody>
          <a:bodyPr>
            <a:normAutofit/>
          </a:bodyPr>
          <a:lstStyle/>
          <a:p>
            <a:pPr algn="ctr" rtl="0" fontAlgn="auto">
              <a:lnSpc>
                <a:spcPct val="100000"/>
              </a:lnSpc>
              <a:spcAft>
                <a:spcPts val="0"/>
              </a:spcAft>
              <a:defRPr/>
            </a:pPr>
            <a:r>
              <a:rPr lang="en-GB" sz="3200" dirty="0" smtClean="0"/>
              <a:t>Its Rulings</a:t>
            </a:r>
            <a:r>
              <a:rPr lang="ar-SA" sz="3200" dirty="0" smtClean="0"/>
              <a:t> </a:t>
            </a:r>
            <a:r>
              <a:rPr lang="ar-SA" sz="3600" dirty="0" smtClean="0"/>
              <a:t>أحكامها   </a:t>
            </a:r>
            <a:r>
              <a:rPr lang="en-GB" sz="3600" dirty="0" smtClean="0"/>
              <a:t> </a:t>
            </a:r>
            <a:endParaRPr lang="en-CA" sz="3600" dirty="0"/>
          </a:p>
        </p:txBody>
      </p:sp>
      <p:cxnSp>
        <p:nvCxnSpPr>
          <p:cNvPr id="14" name="Straight Arrow Connector 13"/>
          <p:cNvCxnSpPr/>
          <p:nvPr/>
        </p:nvCxnSpPr>
        <p:spPr>
          <a:xfrm flipH="1">
            <a:off x="4303339" y="2736645"/>
            <a:ext cx="456920" cy="684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022976" y="2700797"/>
            <a:ext cx="537967" cy="834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8"/>
          <p:cNvSpPr txBox="1">
            <a:spLocks noChangeArrowheads="1"/>
          </p:cNvSpPr>
          <p:nvPr/>
        </p:nvSpPr>
        <p:spPr bwMode="auto">
          <a:xfrm>
            <a:off x="3104356" y="3341047"/>
            <a:ext cx="4198937"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n-GB" altLang="en-US" sz="2400" b="1" dirty="0" err="1" smtClean="0">
                <a:solidFill>
                  <a:srgbClr val="C00000"/>
                </a:solidFill>
              </a:rPr>
              <a:t>Idgham</a:t>
            </a:r>
            <a:r>
              <a:rPr lang="ar-SA" altLang="en-US" sz="2400" b="1" dirty="0" smtClean="0">
                <a:solidFill>
                  <a:srgbClr val="C00000"/>
                </a:solidFill>
              </a:rPr>
              <a:t> </a:t>
            </a:r>
            <a:r>
              <a:rPr lang="ar-SA" altLang="en-US" sz="2800" b="1" dirty="0" smtClean="0">
                <a:solidFill>
                  <a:srgbClr val="C00000"/>
                </a:solidFill>
              </a:rPr>
              <a:t>الإدغام    </a:t>
            </a:r>
            <a:endParaRPr lang="ar-SA" altLang="en-US" sz="2400" dirty="0" smtClean="0">
              <a:solidFill>
                <a:srgbClr val="C00000"/>
              </a:solidFill>
            </a:endParaRPr>
          </a:p>
          <a:p>
            <a:pPr eaLnBrk="1" hangingPunct="1"/>
            <a:endParaRPr lang="ar-SA" altLang="en-US" sz="2400" dirty="0"/>
          </a:p>
          <a:p>
            <a:pPr algn="ctr" eaLnBrk="1" hangingPunct="1"/>
            <a:r>
              <a:rPr lang="ar-SA" altLang="en-US" sz="3600" b="1" dirty="0">
                <a:solidFill>
                  <a:srgbClr val="FF0000"/>
                </a:solidFill>
                <a:latin typeface="Arial" panose="020B0604020202020204" pitchFamily="34" charset="0"/>
                <a:cs typeface="Arial" panose="020B0604020202020204" pitchFamily="34" charset="0"/>
              </a:rPr>
              <a:t>ل</a:t>
            </a:r>
            <a:r>
              <a:rPr lang="ar-SA" altLang="en-US" dirty="0" smtClean="0"/>
              <a:t>   -    </a:t>
            </a:r>
            <a:r>
              <a:rPr lang="ar-SA" altLang="en-US" sz="3600" b="1" dirty="0">
                <a:solidFill>
                  <a:srgbClr val="FF0000"/>
                </a:solidFill>
                <a:latin typeface="Arial" panose="020B0604020202020204" pitchFamily="34" charset="0"/>
                <a:cs typeface="Arial" panose="020B0604020202020204" pitchFamily="34" charset="0"/>
              </a:rPr>
              <a:t>ر</a:t>
            </a:r>
            <a:endParaRPr lang="en-GB" altLang="en-US" sz="3600" b="1" dirty="0">
              <a:solidFill>
                <a:srgbClr val="FF0000"/>
              </a:solidFill>
              <a:latin typeface="Arial" panose="020B0604020202020204" pitchFamily="34" charset="0"/>
              <a:cs typeface="Arial" panose="020B0604020202020204" pitchFamily="34" charset="0"/>
            </a:endParaRPr>
          </a:p>
          <a:p>
            <a:pPr eaLnBrk="1" hangingPunct="1"/>
            <a:endParaRPr lang="en-GB" altLang="en-US" dirty="0"/>
          </a:p>
          <a:p>
            <a:pPr algn="ctr" rtl="1"/>
            <a:r>
              <a:rPr lang="ar-EG" altLang="en-US" sz="3600" b="1" dirty="0" smtClean="0">
                <a:solidFill>
                  <a:schemeClr val="accent1">
                    <a:lumMod val="75000"/>
                  </a:schemeClr>
                </a:solidFill>
                <a:latin typeface="Arial" panose="020B0604020202020204" pitchFamily="34" charset="0"/>
              </a:rPr>
              <a:t>ق</a:t>
            </a:r>
            <a:r>
              <a:rPr lang="ar-EG" altLang="en-US" sz="3600" b="1" dirty="0" smtClean="0">
                <a:solidFill>
                  <a:srgbClr val="FF0000"/>
                </a:solidFill>
                <a:latin typeface="Arial" panose="020B0604020202020204" pitchFamily="34" charset="0"/>
              </a:rPr>
              <a:t>ل</a:t>
            </a:r>
            <a:r>
              <a:rPr lang="ar-SA" altLang="en-US" sz="3600" b="1" dirty="0" smtClean="0">
                <a:solidFill>
                  <a:srgbClr val="FF0000"/>
                </a:solidFill>
                <a:latin typeface="Arial" panose="020B0604020202020204" pitchFamily="34" charset="0"/>
              </a:rPr>
              <a:t>ْ</a:t>
            </a:r>
            <a:r>
              <a:rPr lang="ar-EG" altLang="en-US" sz="3600" b="1" dirty="0" smtClean="0">
                <a:solidFill>
                  <a:schemeClr val="accent1">
                    <a:lumMod val="75000"/>
                  </a:schemeClr>
                </a:solidFill>
                <a:latin typeface="Arial" panose="020B0604020202020204" pitchFamily="34" charset="0"/>
              </a:rPr>
              <a:t> </a:t>
            </a:r>
            <a:r>
              <a:rPr lang="ar-EG" altLang="en-US" sz="3600" b="1" dirty="0" smtClean="0">
                <a:solidFill>
                  <a:schemeClr val="accent6">
                    <a:lumMod val="75000"/>
                  </a:schemeClr>
                </a:solidFill>
                <a:latin typeface="Arial" panose="020B0604020202020204" pitchFamily="34" charset="0"/>
              </a:rPr>
              <a:t>ل</a:t>
            </a:r>
            <a:r>
              <a:rPr lang="ar-SA" altLang="en-US" sz="3600" b="1" dirty="0" smtClean="0">
                <a:solidFill>
                  <a:schemeClr val="accent6">
                    <a:lumMod val="75000"/>
                  </a:schemeClr>
                </a:solidFill>
                <a:latin typeface="Arial" panose="020B0604020202020204" pitchFamily="34" charset="0"/>
              </a:rPr>
              <a:t>ِّ</a:t>
            </a:r>
            <a:r>
              <a:rPr lang="ar-EG" altLang="en-US" sz="3600" b="1" dirty="0" smtClean="0">
                <a:solidFill>
                  <a:schemeClr val="accent1">
                    <a:lumMod val="75000"/>
                  </a:schemeClr>
                </a:solidFill>
                <a:latin typeface="Arial" panose="020B0604020202020204" pitchFamily="34" charset="0"/>
              </a:rPr>
              <a:t>عبادي</a:t>
            </a:r>
            <a:r>
              <a:rPr lang="ar-SA" altLang="en-US" sz="3600" b="1" dirty="0" smtClean="0">
                <a:solidFill>
                  <a:schemeClr val="accent1">
                    <a:lumMod val="75000"/>
                  </a:schemeClr>
                </a:solidFill>
                <a:latin typeface="Arial" panose="020B0604020202020204" pitchFamily="34" charset="0"/>
              </a:rPr>
              <a:t>    يجع</a:t>
            </a:r>
            <a:r>
              <a:rPr lang="ar-EG" altLang="en-US" sz="3600" b="1" dirty="0" smtClean="0">
                <a:solidFill>
                  <a:srgbClr val="FF0000"/>
                </a:solidFill>
                <a:latin typeface="Arial" panose="020B0604020202020204" pitchFamily="34" charset="0"/>
              </a:rPr>
              <a:t>ل</a:t>
            </a:r>
            <a:r>
              <a:rPr lang="ar-SA" altLang="en-US" sz="3600" b="1" dirty="0" smtClean="0">
                <a:solidFill>
                  <a:srgbClr val="FF0000"/>
                </a:solidFill>
                <a:latin typeface="Arial" panose="020B0604020202020204" pitchFamily="34" charset="0"/>
              </a:rPr>
              <a:t>ْ</a:t>
            </a:r>
            <a:r>
              <a:rPr lang="ar-EG" altLang="en-US" sz="3600" b="1" dirty="0" smtClean="0">
                <a:solidFill>
                  <a:schemeClr val="accent1">
                    <a:lumMod val="75000"/>
                  </a:schemeClr>
                </a:solidFill>
                <a:latin typeface="Arial" panose="020B0604020202020204" pitchFamily="34" charset="0"/>
              </a:rPr>
              <a:t> </a:t>
            </a:r>
            <a:r>
              <a:rPr lang="ar-EG" altLang="en-US" sz="3600" b="1" dirty="0" smtClean="0">
                <a:solidFill>
                  <a:schemeClr val="accent6">
                    <a:lumMod val="75000"/>
                  </a:schemeClr>
                </a:solidFill>
                <a:latin typeface="Arial" panose="020B0604020202020204" pitchFamily="34" charset="0"/>
              </a:rPr>
              <a:t>ل</a:t>
            </a:r>
            <a:r>
              <a:rPr lang="ar-SA" altLang="en-US" sz="3600" b="1" dirty="0" smtClean="0">
                <a:solidFill>
                  <a:schemeClr val="accent6">
                    <a:lumMod val="75000"/>
                  </a:schemeClr>
                </a:solidFill>
                <a:latin typeface="Arial" panose="020B0604020202020204" pitchFamily="34" charset="0"/>
              </a:rPr>
              <a:t>َّ</a:t>
            </a:r>
            <a:r>
              <a:rPr lang="ar-SA" altLang="en-US" sz="3600" b="1" dirty="0" smtClean="0">
                <a:solidFill>
                  <a:schemeClr val="accent1">
                    <a:lumMod val="75000"/>
                  </a:schemeClr>
                </a:solidFill>
                <a:latin typeface="Arial" panose="020B0604020202020204" pitchFamily="34" charset="0"/>
              </a:rPr>
              <a:t>كم</a:t>
            </a:r>
            <a:endParaRPr lang="en-CA" altLang="en-US" sz="3600" b="1" dirty="0">
              <a:solidFill>
                <a:schemeClr val="accent1">
                  <a:lumMod val="75000"/>
                </a:schemeClr>
              </a:solidFill>
              <a:latin typeface="Arial" panose="020B0604020202020204" pitchFamily="34" charset="0"/>
              <a:cs typeface="Arial" panose="020B0604020202020204" pitchFamily="34" charset="0"/>
            </a:endParaRPr>
          </a:p>
          <a:p>
            <a:pPr algn="ctr" rtl="1" eaLnBrk="1" hangingPunct="1"/>
            <a:r>
              <a:rPr lang="ar-EG" altLang="en-US" sz="3600" b="1" dirty="0" smtClean="0">
                <a:solidFill>
                  <a:schemeClr val="accent1">
                    <a:lumMod val="75000"/>
                  </a:schemeClr>
                </a:solidFill>
                <a:latin typeface="Arial" panose="020B0604020202020204" pitchFamily="34" charset="0"/>
                <a:cs typeface="Arial" panose="020B0604020202020204" pitchFamily="34" charset="0"/>
              </a:rPr>
              <a:t>ق</a:t>
            </a:r>
            <a:r>
              <a:rPr lang="ar-EG" altLang="en-US" sz="3600" b="1" dirty="0" smtClean="0">
                <a:solidFill>
                  <a:srgbClr val="FF0000"/>
                </a:solidFill>
                <a:latin typeface="Arial" panose="020B0604020202020204" pitchFamily="34" charset="0"/>
                <a:cs typeface="Arial" panose="020B0604020202020204" pitchFamily="34" charset="0"/>
              </a:rPr>
              <a:t>ل</a:t>
            </a:r>
            <a:r>
              <a:rPr lang="ar-SA" altLang="en-US" sz="3600" b="1" dirty="0" smtClean="0">
                <a:solidFill>
                  <a:srgbClr val="FF0000"/>
                </a:solidFill>
                <a:latin typeface="Arial" panose="020B0604020202020204" pitchFamily="34" charset="0"/>
                <a:cs typeface="Arial" panose="020B0604020202020204" pitchFamily="34" charset="0"/>
              </a:rPr>
              <a:t>ْ</a:t>
            </a:r>
            <a:r>
              <a:rPr lang="ar-EG" altLang="en-US" sz="3600" b="1" dirty="0" smtClean="0">
                <a:solidFill>
                  <a:schemeClr val="accent1">
                    <a:lumMod val="75000"/>
                  </a:schemeClr>
                </a:solidFill>
                <a:latin typeface="Arial" panose="020B0604020202020204" pitchFamily="34" charset="0"/>
                <a:cs typeface="Arial" panose="020B0604020202020204" pitchFamily="34" charset="0"/>
              </a:rPr>
              <a:t> </a:t>
            </a:r>
            <a:r>
              <a:rPr lang="ar-EG" altLang="en-US" sz="3600" b="1" dirty="0" smtClean="0">
                <a:solidFill>
                  <a:schemeClr val="accent6">
                    <a:lumMod val="75000"/>
                  </a:schemeClr>
                </a:solidFill>
                <a:latin typeface="Arial" panose="020B0604020202020204" pitchFamily="34" charset="0"/>
                <a:cs typeface="Arial" panose="020B0604020202020204" pitchFamily="34" charset="0"/>
              </a:rPr>
              <a:t>ر</a:t>
            </a:r>
            <a:r>
              <a:rPr lang="ar-SA" altLang="en-US" sz="3600" b="1" dirty="0" smtClean="0">
                <a:solidFill>
                  <a:schemeClr val="accent6">
                    <a:lumMod val="75000"/>
                  </a:schemeClr>
                </a:solidFill>
                <a:latin typeface="Arial" panose="020B0604020202020204" pitchFamily="34" charset="0"/>
                <a:cs typeface="Arial" panose="020B0604020202020204" pitchFamily="34" charset="0"/>
              </a:rPr>
              <a:t>َّ</a:t>
            </a:r>
            <a:r>
              <a:rPr lang="ar-EG" altLang="en-US" sz="3600" b="1" dirty="0" smtClean="0">
                <a:solidFill>
                  <a:schemeClr val="accent1">
                    <a:lumMod val="75000"/>
                  </a:schemeClr>
                </a:solidFill>
                <a:latin typeface="Arial" panose="020B0604020202020204" pitchFamily="34" charset="0"/>
                <a:cs typeface="Arial" panose="020B0604020202020204" pitchFamily="34" charset="0"/>
              </a:rPr>
              <a:t>ب</a:t>
            </a:r>
            <a:r>
              <a:rPr lang="ar-SA" altLang="en-US" sz="3600" b="1" dirty="0" smtClean="0">
                <a:solidFill>
                  <a:schemeClr val="accent1">
                    <a:lumMod val="75000"/>
                  </a:schemeClr>
                </a:solidFill>
                <a:latin typeface="Arial" panose="020B0604020202020204" pitchFamily="34" charset="0"/>
                <a:cs typeface="Arial" panose="020B0604020202020204" pitchFamily="34" charset="0"/>
              </a:rPr>
              <a:t>   </a:t>
            </a:r>
            <a:endParaRPr lang="ar-SA" altLang="en-US" sz="3600" b="1" dirty="0">
              <a:solidFill>
                <a:schemeClr val="accent1">
                  <a:lumMod val="75000"/>
                </a:schemeClr>
              </a:solidFill>
              <a:latin typeface="Arial" panose="020B0604020202020204" pitchFamily="34" charset="0"/>
              <a:cs typeface="Arial" panose="020B0604020202020204" pitchFamily="34" charset="0"/>
            </a:endParaRPr>
          </a:p>
        </p:txBody>
      </p:sp>
      <p:sp>
        <p:nvSpPr>
          <p:cNvPr id="18" name="TextBox 9"/>
          <p:cNvSpPr txBox="1">
            <a:spLocks noChangeArrowheads="1"/>
          </p:cNvSpPr>
          <p:nvPr/>
        </p:nvSpPr>
        <p:spPr bwMode="auto">
          <a:xfrm>
            <a:off x="7690074" y="3294980"/>
            <a:ext cx="374173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a:r>
              <a:rPr lang="en-GB" altLang="en-US" sz="2800" b="1" dirty="0" err="1" smtClean="0">
                <a:solidFill>
                  <a:srgbClr val="C00000"/>
                </a:solidFill>
              </a:rPr>
              <a:t>Izhar</a:t>
            </a:r>
            <a:r>
              <a:rPr lang="ar-SA" altLang="en-US" sz="3200" b="1" dirty="0" smtClean="0">
                <a:solidFill>
                  <a:srgbClr val="C00000"/>
                </a:solidFill>
              </a:rPr>
              <a:t>الإظهار    </a:t>
            </a:r>
            <a:endParaRPr lang="ar-SA" altLang="en-US" sz="2000" dirty="0">
              <a:solidFill>
                <a:srgbClr val="C00000"/>
              </a:solidFill>
            </a:endParaRPr>
          </a:p>
          <a:p>
            <a:endParaRPr lang="ar-SA" altLang="en-US" sz="2000" dirty="0"/>
          </a:p>
          <a:p>
            <a:pPr algn="ctr"/>
            <a:r>
              <a:rPr lang="en-US" altLang="en-US" sz="2000" b="1" dirty="0" smtClean="0">
                <a:solidFill>
                  <a:schemeClr val="accent1">
                    <a:lumMod val="50000"/>
                  </a:schemeClr>
                </a:solidFill>
                <a:latin typeface="Arial" panose="020B0604020202020204" pitchFamily="34" charset="0"/>
              </a:rPr>
              <a:t>All other letters </a:t>
            </a:r>
            <a:r>
              <a:rPr lang="ar-SA" altLang="en-US" sz="2000" b="1" dirty="0" smtClean="0">
                <a:solidFill>
                  <a:schemeClr val="accent1">
                    <a:lumMod val="50000"/>
                  </a:schemeClr>
                </a:solidFill>
                <a:latin typeface="Arial" panose="020B0604020202020204" pitchFamily="34" charset="0"/>
              </a:rPr>
              <a:t>باقي الحروف</a:t>
            </a:r>
            <a:endParaRPr lang="en-GB" altLang="en-US" sz="2000" b="1" dirty="0">
              <a:solidFill>
                <a:schemeClr val="accent1">
                  <a:lumMod val="50000"/>
                </a:schemeClr>
              </a:solidFill>
              <a:latin typeface="Arial" panose="020B0604020202020204" pitchFamily="34" charset="0"/>
              <a:cs typeface="Arial" panose="020B0604020202020204" pitchFamily="34" charset="0"/>
            </a:endParaRPr>
          </a:p>
          <a:p>
            <a:endParaRPr lang="en-GB" altLang="en-US" sz="3200" dirty="0"/>
          </a:p>
          <a:p>
            <a:pPr algn="ctr" rtl="1"/>
            <a:r>
              <a:rPr lang="ar-SA" altLang="en-US" sz="3200" b="1" dirty="0" smtClean="0">
                <a:solidFill>
                  <a:schemeClr val="accent1">
                    <a:lumMod val="75000"/>
                  </a:schemeClr>
                </a:solidFill>
                <a:latin typeface="Arial" panose="020B0604020202020204" pitchFamily="34" charset="0"/>
              </a:rPr>
              <a:t>أرس</a:t>
            </a:r>
            <a:r>
              <a:rPr lang="ar-EG" altLang="en-US" sz="3200" b="1" dirty="0" smtClean="0">
                <a:solidFill>
                  <a:srgbClr val="FF0000"/>
                </a:solidFill>
                <a:latin typeface="Arial" panose="020B0604020202020204" pitchFamily="34" charset="0"/>
              </a:rPr>
              <a:t>ل</a:t>
            </a:r>
            <a:r>
              <a:rPr lang="ar-SA" altLang="en-US" sz="3200" b="1" dirty="0" smtClean="0">
                <a:solidFill>
                  <a:srgbClr val="FF0000"/>
                </a:solidFill>
                <a:latin typeface="Arial" panose="020B0604020202020204" pitchFamily="34" charset="0"/>
              </a:rPr>
              <a:t>ْ</a:t>
            </a:r>
            <a:r>
              <a:rPr lang="ar-SA" altLang="en-US" sz="3200" b="1" dirty="0" smtClean="0">
                <a:solidFill>
                  <a:schemeClr val="accent6">
                    <a:lumMod val="75000"/>
                  </a:schemeClr>
                </a:solidFill>
                <a:latin typeface="Arial" panose="020B0604020202020204" pitchFamily="34" charset="0"/>
              </a:rPr>
              <a:t>نـَـ</a:t>
            </a:r>
            <a:r>
              <a:rPr lang="ar-SA" altLang="en-US" sz="3200" b="1" dirty="0" smtClean="0">
                <a:solidFill>
                  <a:schemeClr val="accent1">
                    <a:lumMod val="75000"/>
                  </a:schemeClr>
                </a:solidFill>
                <a:latin typeface="Arial" panose="020B0604020202020204" pitchFamily="34" charset="0"/>
              </a:rPr>
              <a:t>اك       ي</a:t>
            </a:r>
            <a:r>
              <a:rPr lang="ar-EG" altLang="en-US" sz="3200" b="1" dirty="0" smtClean="0">
                <a:solidFill>
                  <a:srgbClr val="FF0000"/>
                </a:solidFill>
                <a:latin typeface="Arial" panose="020B0604020202020204" pitchFamily="34" charset="0"/>
              </a:rPr>
              <a:t>ل</a:t>
            </a:r>
            <a:r>
              <a:rPr lang="ar-SA" altLang="en-US" sz="3200" b="1" dirty="0" smtClean="0">
                <a:solidFill>
                  <a:srgbClr val="FF0000"/>
                </a:solidFill>
                <a:latin typeface="Arial" panose="020B0604020202020204" pitchFamily="34" charset="0"/>
              </a:rPr>
              <a:t>ْ</a:t>
            </a:r>
            <a:r>
              <a:rPr lang="ar-SA" altLang="en-US" sz="3200" b="1" dirty="0" smtClean="0">
                <a:solidFill>
                  <a:schemeClr val="accent6">
                    <a:lumMod val="75000"/>
                  </a:schemeClr>
                </a:solidFill>
                <a:latin typeface="Arial" panose="020B0604020202020204" pitchFamily="34" charset="0"/>
              </a:rPr>
              <a:t>عـُـ</a:t>
            </a:r>
            <a:r>
              <a:rPr lang="ar-SA" altLang="en-US" sz="3200" b="1" dirty="0" smtClean="0">
                <a:solidFill>
                  <a:schemeClr val="accent1">
                    <a:lumMod val="75000"/>
                  </a:schemeClr>
                </a:solidFill>
                <a:latin typeface="Arial" panose="020B0604020202020204" pitchFamily="34" charset="0"/>
              </a:rPr>
              <a:t>بون</a:t>
            </a:r>
            <a:endParaRPr lang="en-CA" altLang="en-US" sz="3200" b="1" dirty="0">
              <a:solidFill>
                <a:schemeClr val="accent1">
                  <a:lumMod val="75000"/>
                </a:schemeClr>
              </a:solidFill>
              <a:latin typeface="Arial" panose="020B0604020202020204" pitchFamily="34" charset="0"/>
              <a:cs typeface="Arial" panose="020B0604020202020204" pitchFamily="34" charset="0"/>
            </a:endParaRPr>
          </a:p>
          <a:p>
            <a:pPr algn="ctr" rtl="1"/>
            <a:r>
              <a:rPr lang="ar-SA" altLang="en-US" sz="3200" b="1" dirty="0" smtClean="0">
                <a:solidFill>
                  <a:schemeClr val="accent1">
                    <a:lumMod val="75000"/>
                  </a:schemeClr>
                </a:solidFill>
                <a:latin typeface="Arial" panose="020B0604020202020204" pitchFamily="34" charset="0"/>
              </a:rPr>
              <a:t>فتوك</a:t>
            </a:r>
            <a:r>
              <a:rPr lang="ar-EG" altLang="en-US" sz="3200" b="1" dirty="0" smtClean="0">
                <a:solidFill>
                  <a:srgbClr val="FF0000"/>
                </a:solidFill>
                <a:latin typeface="Arial" panose="020B0604020202020204" pitchFamily="34" charset="0"/>
              </a:rPr>
              <a:t>ل</a:t>
            </a:r>
            <a:r>
              <a:rPr lang="ar-SA" altLang="en-US" sz="3200" b="1" dirty="0">
                <a:solidFill>
                  <a:srgbClr val="FF0000"/>
                </a:solidFill>
                <a:latin typeface="Arial" panose="020B0604020202020204" pitchFamily="34" charset="0"/>
              </a:rPr>
              <a:t>ْ</a:t>
            </a:r>
            <a:r>
              <a:rPr lang="ar-EG" altLang="en-US" sz="3200" b="1" dirty="0">
                <a:solidFill>
                  <a:schemeClr val="accent1">
                    <a:lumMod val="75000"/>
                  </a:schemeClr>
                </a:solidFill>
                <a:latin typeface="Arial" panose="020B0604020202020204" pitchFamily="34" charset="0"/>
              </a:rPr>
              <a:t> </a:t>
            </a:r>
            <a:r>
              <a:rPr lang="ar-SA" altLang="en-US" sz="3200" b="1" dirty="0" smtClean="0">
                <a:solidFill>
                  <a:schemeClr val="accent6">
                    <a:lumMod val="75000"/>
                  </a:schemeClr>
                </a:solidFill>
                <a:latin typeface="Arial" panose="020B0604020202020204" pitchFamily="34" charset="0"/>
              </a:rPr>
              <a:t>عـَـ</a:t>
            </a:r>
            <a:r>
              <a:rPr lang="ar-SA" altLang="en-US" sz="3200" b="1" dirty="0" smtClean="0">
                <a:solidFill>
                  <a:schemeClr val="accent1">
                    <a:lumMod val="75000"/>
                  </a:schemeClr>
                </a:solidFill>
                <a:latin typeface="Arial" panose="020B0604020202020204" pitchFamily="34" charset="0"/>
              </a:rPr>
              <a:t>لى     </a:t>
            </a:r>
            <a:r>
              <a:rPr lang="ar-EG" sz="3200" b="1" dirty="0" smtClean="0">
                <a:solidFill>
                  <a:schemeClr val="accent1">
                    <a:lumMod val="75000"/>
                  </a:schemeClr>
                </a:solidFill>
                <a:latin typeface="Arial" panose="020B0604020202020204" pitchFamily="34" charset="0"/>
              </a:rPr>
              <a:t>ي</a:t>
            </a:r>
            <a:r>
              <a:rPr lang="ar-EG" sz="3200" b="1" dirty="0" smtClean="0">
                <a:solidFill>
                  <a:srgbClr val="FF0000"/>
                </a:solidFill>
                <a:latin typeface="Arial" panose="020B0604020202020204" pitchFamily="34" charset="0"/>
              </a:rPr>
              <a:t>ل</a:t>
            </a:r>
            <a:r>
              <a:rPr lang="ar-SA" sz="3200" b="1" dirty="0" smtClean="0">
                <a:solidFill>
                  <a:srgbClr val="FF0000"/>
                </a:solidFill>
                <a:latin typeface="Arial" panose="020B0604020202020204" pitchFamily="34" charset="0"/>
              </a:rPr>
              <a:t>ْـ</a:t>
            </a:r>
            <a:r>
              <a:rPr lang="ar-EG" sz="3200" b="1" dirty="0" smtClean="0">
                <a:solidFill>
                  <a:schemeClr val="accent6">
                    <a:lumMod val="75000"/>
                  </a:schemeClr>
                </a:solidFill>
                <a:latin typeface="Arial" panose="020B0604020202020204" pitchFamily="34" charset="0"/>
              </a:rPr>
              <a:t>ت</a:t>
            </a:r>
            <a:r>
              <a:rPr lang="ar-SA" sz="3200" b="1" dirty="0" smtClean="0">
                <a:solidFill>
                  <a:schemeClr val="accent6">
                    <a:lumMod val="75000"/>
                  </a:schemeClr>
                </a:solidFill>
                <a:latin typeface="Arial" panose="020B0604020202020204" pitchFamily="34" charset="0"/>
              </a:rPr>
              <a:t>ـَـ</a:t>
            </a:r>
            <a:r>
              <a:rPr lang="ar-EG" sz="3200" b="1" dirty="0" smtClean="0">
                <a:solidFill>
                  <a:schemeClr val="accent1">
                    <a:lumMod val="75000"/>
                  </a:schemeClr>
                </a:solidFill>
                <a:latin typeface="Arial" panose="020B0604020202020204" pitchFamily="34" charset="0"/>
              </a:rPr>
              <a:t>قطها</a:t>
            </a:r>
            <a:endParaRPr lang="ar-SA" altLang="en-US" sz="3200" b="1" dirty="0">
              <a:solidFill>
                <a:schemeClr val="accent1">
                  <a:lumMod val="75000"/>
                </a:schemeClr>
              </a:solidFill>
              <a:latin typeface="Arial" panose="020B0604020202020204" pitchFamily="34" charset="0"/>
            </a:endParaRPr>
          </a:p>
        </p:txBody>
      </p:sp>
    </p:spTree>
    <p:extLst>
      <p:ext uri="{BB962C8B-B14F-4D97-AF65-F5344CB8AC3E}">
        <p14:creationId xmlns:p14="http://schemas.microsoft.com/office/powerpoint/2010/main" val="1516714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4" name="TextBox 13"/>
          <p:cNvSpPr txBox="1"/>
          <p:nvPr/>
        </p:nvSpPr>
        <p:spPr>
          <a:xfrm>
            <a:off x="9951403" y="3189163"/>
            <a:ext cx="1800200" cy="1384995"/>
          </a:xfrm>
          <a:prstGeom prst="rect">
            <a:avLst/>
          </a:prstGeom>
          <a:solidFill>
            <a:srgbClr val="FFFF99"/>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sz="2800" b="1" dirty="0" smtClean="0">
                <a:solidFill>
                  <a:srgbClr val="003192"/>
                </a:solidFill>
              </a:rPr>
              <a:t>تدريب</a:t>
            </a:r>
          </a:p>
          <a:p>
            <a:pPr lvl="0" algn="ctr" rtl="0"/>
            <a:endParaRPr lang="ar-KW" sz="2800" b="1" dirty="0">
              <a:solidFill>
                <a:srgbClr val="003192"/>
              </a:solidFill>
            </a:endParaRPr>
          </a:p>
          <a:p>
            <a:pPr lvl="0" algn="ctr" rtl="0"/>
            <a:r>
              <a:rPr lang="en-US" sz="2800" b="1" dirty="0" smtClean="0">
                <a:solidFill>
                  <a:srgbClr val="003192"/>
                </a:solidFill>
              </a:rPr>
              <a:t>Practice</a:t>
            </a:r>
            <a:endParaRPr lang="en-US" sz="2800" b="1" dirty="0">
              <a:solidFill>
                <a:schemeClr val="tx1"/>
              </a:solidFill>
            </a:endParaRPr>
          </a:p>
        </p:txBody>
      </p:sp>
      <p:sp>
        <p:nvSpPr>
          <p:cNvPr id="15" name="Title 1"/>
          <p:cNvSpPr>
            <a:spLocks noGrp="1"/>
          </p:cNvSpPr>
          <p:nvPr>
            <p:ph type="title"/>
          </p:nvPr>
        </p:nvSpPr>
        <p:spPr>
          <a:xfrm>
            <a:off x="723466" y="1777251"/>
            <a:ext cx="9132401" cy="4581592"/>
          </a:xfrm>
        </p:spPr>
        <p:txBody>
          <a:bodyPr>
            <a:noAutofit/>
          </a:bodyPr>
          <a:lstStyle/>
          <a:p>
            <a:pPr algn="ctr"/>
            <a:r>
              <a:rPr lang="ar-SA" sz="2800" dirty="0" smtClean="0">
                <a:solidFill>
                  <a:schemeClr val="accent1">
                    <a:lumMod val="75000"/>
                  </a:schemeClr>
                </a:solidFill>
              </a:rPr>
              <a:t>قُلْ </a:t>
            </a:r>
            <a:r>
              <a:rPr lang="ar-SA" sz="2800" dirty="0">
                <a:solidFill>
                  <a:schemeClr val="accent1">
                    <a:lumMod val="75000"/>
                  </a:schemeClr>
                </a:solidFill>
              </a:rPr>
              <a:t>تَعَالَوْا أَتْلُ مَا حَرَّمَ رَبُّكُمْ عَلَيْكُمْ أَلاَّ تُشْرِكُواْ بِهِ شَيْئًا وَبِالْوَالِدَيْنِ إِحْسَانًا وَلاَ تَقْتُلُواْ أَوْلادَكُم مِّنْ إِمْلاقٍ نَّحْنُ نَرْزُقُكُمْ وَإِيَّاهُمْ وَلاَ تَقْرَبُواْ الْفَوَاحِشَ مَا ظَهَرَ مِنْهَا وَمَا بَطَنَ وَلاَ تَقْتُلُواْ النَّفْسَ الَّتِي حَرَّمَ اللَّهُ إِلاَّ بِالْحَقِّ ذَلِكُمْ وَصَّاكُمْ بِهِ لَعَلَّكُمْ تَعْقِلُونَ</a:t>
            </a:r>
            <a:br>
              <a:rPr lang="ar-SA" sz="2800" dirty="0">
                <a:solidFill>
                  <a:schemeClr val="accent1">
                    <a:lumMod val="75000"/>
                  </a:schemeClr>
                </a:solidFill>
              </a:rPr>
            </a:br>
            <a:r>
              <a:rPr lang="ar-SA" sz="2800" dirty="0">
                <a:solidFill>
                  <a:schemeClr val="accent1">
                    <a:lumMod val="75000"/>
                  </a:schemeClr>
                </a:solidFill>
              </a:rPr>
              <a:t>وَلاَ تَقْرَبُواْ مَالَ الْيَتِيمِ إِلاَّ بِالَّتِي هِيَ أَحْسَنُ حَتَّى يَبْلُغَ أَشُدَّهُ وَأَوْفُواْ الْكَيْلَ وَالْمِيزَانَ بِالْقِسْطِ لاَ نُكَلِّفُ نَفْسًا إِلاَّ وُسْعَهَا وَإِذَا قُلْتُمْ فَاعْدِلُواْ وَلَوْ كَانَ ذَا قُرْبَى وَبِعَهْدِ اللَّهِ أَوْفُواْ ذَلِكُمْ وَصَّاكُم بِهِ لَعَلَّكُمْ تَذَكَّرُونَ</a:t>
            </a:r>
            <a:br>
              <a:rPr lang="ar-SA" sz="2800" dirty="0">
                <a:solidFill>
                  <a:schemeClr val="accent1">
                    <a:lumMod val="75000"/>
                  </a:schemeClr>
                </a:solidFill>
              </a:rPr>
            </a:br>
            <a:r>
              <a:rPr lang="ar-SA" sz="2800" dirty="0">
                <a:solidFill>
                  <a:schemeClr val="accent1">
                    <a:lumMod val="75000"/>
                  </a:schemeClr>
                </a:solidFill>
              </a:rPr>
              <a:t>وَأَنَّ هَذَا صِرَاطِي مُسْتَقِيمًا فَاتَّبِعُوهُ وَلاَ تَتَّبِعُواْ السُّبُلَ فَتَفَرَّقَ بِكُمْ عَن سَبِيلِهِ ذَلِكُمْ وَصَّاكُم بِهِ لَعَلَّكُمْ تَتَّقُونَ</a:t>
            </a:r>
            <a:br>
              <a:rPr lang="ar-SA" sz="2800" dirty="0">
                <a:solidFill>
                  <a:schemeClr val="accent1">
                    <a:lumMod val="75000"/>
                  </a:schemeClr>
                </a:solidFill>
              </a:rPr>
            </a:br>
            <a:r>
              <a:rPr lang="ar-SA" sz="2800" dirty="0">
                <a:solidFill>
                  <a:schemeClr val="accent1">
                    <a:lumMod val="75000"/>
                  </a:schemeClr>
                </a:solidFill>
              </a:rPr>
              <a:t>ثُمَّ آتَيْنَا مُوسَى الْكِتَابَ تَمَامًا عَلَى الَّذِيَ أَحْسَنَ وَتَفْصِيلاً لِّكُلِّ شَيْءٍ وَهُدًى وَرَحْمَةً لَّعَلَّهُم بِلِقَاء رَبِّهِمْ يُؤْمِنُونَ</a:t>
            </a:r>
            <a:br>
              <a:rPr lang="ar-SA" sz="2800" dirty="0">
                <a:solidFill>
                  <a:schemeClr val="accent1">
                    <a:lumMod val="75000"/>
                  </a:schemeClr>
                </a:solidFill>
              </a:rPr>
            </a:br>
            <a:r>
              <a:rPr lang="ar-SA" sz="2800" dirty="0">
                <a:solidFill>
                  <a:schemeClr val="accent1">
                    <a:lumMod val="75000"/>
                  </a:schemeClr>
                </a:solidFill>
              </a:rPr>
              <a:t>وَهَذَا كِتَابٌ أَنزَلْنَاهُ مُبَارَكٌ فَاتَّبِعُوهُ وَاتَّقُواْ لَعَلَّكُمْ تُرْحَمُونَ</a:t>
            </a:r>
          </a:p>
        </p:txBody>
      </p:sp>
      <p:sp>
        <p:nvSpPr>
          <p:cNvPr id="12" name="TextBox 11"/>
          <p:cNvSpPr txBox="1"/>
          <p:nvPr/>
        </p:nvSpPr>
        <p:spPr>
          <a:xfrm>
            <a:off x="4450975" y="653697"/>
            <a:ext cx="3482789" cy="954107"/>
          </a:xfrm>
          <a:prstGeom prst="rect">
            <a:avLst/>
          </a:prstGeom>
          <a:solidFill>
            <a:schemeClr val="tx1">
              <a:lumMod val="85000"/>
              <a:lumOff val="1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الفعل</a:t>
            </a:r>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
            </a:r>
            <a:b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br>
            <a:r>
              <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verb</a:t>
            </a:r>
            <a:endParaRPr lang="en-CA" sz="2000" b="1" dirty="0">
              <a:ln w="10160">
                <a:solidFill>
                  <a:schemeClr val="accent4">
                    <a:lumMod val="40000"/>
                    <a:lumOff val="60000"/>
                  </a:schemeClr>
                </a:solidFill>
                <a:prstDash val="solid"/>
              </a:ln>
              <a:solidFill>
                <a:srgbClr val="FFFF00"/>
              </a:solidFill>
            </a:endParaRPr>
          </a:p>
        </p:txBody>
      </p:sp>
    </p:spTree>
    <p:extLst>
      <p:ext uri="{BB962C8B-B14F-4D97-AF65-F5344CB8AC3E}">
        <p14:creationId xmlns:p14="http://schemas.microsoft.com/office/powerpoint/2010/main" val="129801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70" decel="100000"/>
                                        <p:tgtEl>
                                          <p:spTgt spid="15"/>
                                        </p:tgtEl>
                                      </p:cBhvr>
                                    </p:animEffect>
                                    <p:animScale>
                                      <p:cBhvr>
                                        <p:cTn id="8" dur="770" decel="100000"/>
                                        <p:tgtEl>
                                          <p:spTgt spid="15"/>
                                        </p:tgtEl>
                                      </p:cBhvr>
                                      <p:from x="10000" y="10000"/>
                                      <p:to x="200000" y="450000"/>
                                    </p:animScale>
                                    <p:animScale>
                                      <p:cBhvr>
                                        <p:cTn id="9" dur="1230" accel="100000" fill="hold">
                                          <p:stCondLst>
                                            <p:cond delay="770"/>
                                          </p:stCondLst>
                                        </p:cTn>
                                        <p:tgtEl>
                                          <p:spTgt spid="15"/>
                                        </p:tgtEl>
                                      </p:cBhvr>
                                      <p:from x="200000" y="450000"/>
                                      <p:to x="100000" y="100000"/>
                                    </p:animScale>
                                    <p:set>
                                      <p:cBhvr>
                                        <p:cTn id="10" dur="770" fill="hold"/>
                                        <p:tgtEl>
                                          <p:spTgt spid="15"/>
                                        </p:tgtEl>
                                        <p:attrNameLst>
                                          <p:attrName>ppt_x</p:attrName>
                                        </p:attrNameLst>
                                      </p:cBhvr>
                                      <p:to>
                                        <p:strVal val="(0.5)"/>
                                      </p:to>
                                    </p:set>
                                    <p:anim from="(0.5)" to="(#ppt_x)" calcmode="lin" valueType="num">
                                      <p:cBhvr>
                                        <p:cTn id="11" dur="1230" accel="100000" fill="hold">
                                          <p:stCondLst>
                                            <p:cond delay="770"/>
                                          </p:stCondLst>
                                        </p:cTn>
                                        <p:tgtEl>
                                          <p:spTgt spid="15"/>
                                        </p:tgtEl>
                                        <p:attrNameLst>
                                          <p:attrName>ppt_x</p:attrName>
                                        </p:attrNameLst>
                                      </p:cBhvr>
                                    </p:anim>
                                    <p:set>
                                      <p:cBhvr>
                                        <p:cTn id="12" dur="770" fill="hold"/>
                                        <p:tgtEl>
                                          <p:spTgt spid="15"/>
                                        </p:tgtEl>
                                        <p:attrNameLst>
                                          <p:attrName>ppt_y</p:attrName>
                                        </p:attrNameLst>
                                      </p:cBhvr>
                                      <p:to>
                                        <p:strVal val="(#ppt_y+0.4)"/>
                                      </p:to>
                                    </p:set>
                                    <p:anim from="(#ppt_y+0.4)" to="(#ppt_y)" calcmode="lin" valueType="num">
                                      <p:cBhvr>
                                        <p:cTn id="13"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F0BAED-E3B8-1049-B15B-55DBF8987E50}"/>
              </a:ext>
            </a:extLst>
          </p:cNvPr>
          <p:cNvSpPr>
            <a:spLocks noGrp="1"/>
          </p:cNvSpPr>
          <p:nvPr>
            <p:ph type="title"/>
          </p:nvPr>
        </p:nvSpPr>
        <p:spPr>
          <a:xfrm>
            <a:off x="3116687" y="1846196"/>
            <a:ext cx="6188677" cy="3382627"/>
          </a:xfrm>
          <a:solidFill>
            <a:schemeClr val="accent4">
              <a:lumMod val="50000"/>
            </a:schemeClr>
          </a:solidFill>
        </p:spPr>
        <p:txBody>
          <a:bodyPr>
            <a:noAutofit/>
          </a:bodyPr>
          <a:lstStyle/>
          <a:p>
            <a:pPr algn="ctr" rtl="0"/>
            <a:r>
              <a:rPr lang="ar-SA"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الحرف</a:t>
            </a:r>
            <a:br>
              <a:rPr lang="ar-SA"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Lam of the preposition</a:t>
            </a:r>
            <a:endParaRPr lang="en-US" sz="480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 xmlns:a16="http://schemas.microsoft.com/office/drawing/2014/main" id="{0FF626B8-DE6D-6542-8DDA-EB761F6D5372}"/>
              </a:ext>
            </a:extLst>
          </p:cNvPr>
          <p:cNvSpPr>
            <a:spLocks noGrp="1"/>
          </p:cNvSpPr>
          <p:nvPr>
            <p:ph type="dt" sz="half" idx="10"/>
          </p:nvPr>
        </p:nvSpPr>
        <p:spPr/>
        <p:txBody>
          <a:bodyPr/>
          <a:lstStyle/>
          <a:p>
            <a:fld id="{A9A40FED-A4C5-4F44-A889-638281D21CB2}" type="datetime1">
              <a:rPr lang="en-CA" smtClean="0"/>
              <a:t>2021-03-15</a:t>
            </a:fld>
            <a:endParaRPr lang="en-US"/>
          </a:p>
        </p:txBody>
      </p:sp>
      <p:sp>
        <p:nvSpPr>
          <p:cNvPr id="5" name="Slide Number Placeholder 4">
            <a:extLst>
              <a:ext uri="{FF2B5EF4-FFF2-40B4-BE49-F238E27FC236}">
                <a16:creationId xmlns="" xmlns:a16="http://schemas.microsoft.com/office/drawing/2014/main" id="{B095017A-5177-654B-92DC-F8E777F3E3EA}"/>
              </a:ext>
            </a:extLst>
          </p:cNvPr>
          <p:cNvSpPr>
            <a:spLocks noGrp="1"/>
          </p:cNvSpPr>
          <p:nvPr>
            <p:ph type="sldNum" sz="quarter" idx="12"/>
          </p:nvPr>
        </p:nvSpPr>
        <p:spPr/>
        <p:txBody>
          <a:bodyPr/>
          <a:lstStyle/>
          <a:p>
            <a:fld id="{81817943-45D5-5949-BC48-405C5101A313}" type="slidenum">
              <a:rPr lang="en-US" smtClean="0"/>
              <a:t>23</a:t>
            </a:fld>
            <a:endParaRPr lang="en-US"/>
          </a:p>
        </p:txBody>
      </p:sp>
    </p:spTree>
    <p:extLst>
      <p:ext uri="{BB962C8B-B14F-4D97-AF65-F5344CB8AC3E}">
        <p14:creationId xmlns:p14="http://schemas.microsoft.com/office/powerpoint/2010/main" val="1431871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4080319" y="479576"/>
            <a:ext cx="4235825" cy="1015663"/>
          </a:xfrm>
          <a:prstGeom prst="rect">
            <a:avLst/>
          </a:prstGeom>
          <a:solidFill>
            <a:schemeClr val="accent4">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الحرف</a:t>
            </a:r>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
            </a:r>
            <a:b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br>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preposition</a:t>
            </a:r>
            <a:endParaRPr lang="en-CA" sz="2000" b="1" dirty="0">
              <a:ln w="10160">
                <a:solidFill>
                  <a:schemeClr val="accent4">
                    <a:lumMod val="40000"/>
                    <a:lumOff val="60000"/>
                  </a:schemeClr>
                </a:solidFill>
                <a:prstDash val="solid"/>
              </a:ln>
              <a:solidFill>
                <a:srgbClr val="FFFF00"/>
              </a:solidFill>
            </a:endParaRPr>
          </a:p>
        </p:txBody>
      </p:sp>
      <p:pic>
        <p:nvPicPr>
          <p:cNvPr id="13" name="Picture 12"/>
          <p:cNvPicPr>
            <a:picLocks noChangeAspect="1"/>
          </p:cNvPicPr>
          <p:nvPr/>
        </p:nvPicPr>
        <p:blipFill>
          <a:blip r:embed="rId17"/>
          <a:stretch>
            <a:fillRect/>
          </a:stretch>
        </p:blipFill>
        <p:spPr>
          <a:xfrm>
            <a:off x="575396" y="2255434"/>
            <a:ext cx="1449455" cy="2811662"/>
          </a:xfrm>
          <a:prstGeom prst="rect">
            <a:avLst/>
          </a:prstGeom>
        </p:spPr>
      </p:pic>
      <p:sp>
        <p:nvSpPr>
          <p:cNvPr id="11" name="Content Placeholder 2">
            <a:extLst>
              <a:ext uri="{FF2B5EF4-FFF2-40B4-BE49-F238E27FC236}">
                <a16:creationId xmlns:a16="http://schemas.microsoft.com/office/drawing/2014/main" xmlns="" id="{D5BE5FE1-A70D-4F13-AD4A-826063CEBEE8}"/>
              </a:ext>
            </a:extLst>
          </p:cNvPr>
          <p:cNvSpPr txBox="1">
            <a:spLocks/>
          </p:cNvSpPr>
          <p:nvPr/>
        </p:nvSpPr>
        <p:spPr>
          <a:xfrm>
            <a:off x="8316144" y="1644059"/>
            <a:ext cx="3525823" cy="1784942"/>
          </a:xfrm>
          <a:prstGeom prst="rect">
            <a:avLst/>
          </a:prstGeom>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pPr>
            <a:r>
              <a:rPr lang="ar-AE" sz="3600" b="1" dirty="0" smtClean="0">
                <a:solidFill>
                  <a:schemeClr val="accent2">
                    <a:lumMod val="75000"/>
                  </a:schemeClr>
                </a:solidFill>
                <a:effectLst>
                  <a:outerShdw blurRad="38100" dist="38100" dir="2700000" algn="tl">
                    <a:srgbClr val="000000">
                      <a:alpha val="43137"/>
                    </a:srgbClr>
                  </a:outerShdw>
                </a:effectLst>
                <a:latin typeface="Calibri" pitchFamily="34" charset="0"/>
              </a:rPr>
              <a:t>تعريفها</a:t>
            </a:r>
            <a:r>
              <a:rPr lang="ar-AE" sz="3600" b="1" dirty="0" smtClean="0">
                <a:solidFill>
                  <a:schemeClr val="accent2">
                    <a:lumMod val="75000"/>
                  </a:schemeClr>
                </a:solidFill>
                <a:latin typeface="Calibri" pitchFamily="34" charset="0"/>
              </a:rPr>
              <a:t>: </a:t>
            </a:r>
            <a:endParaRPr lang="en-US" sz="3600" b="1" dirty="0" smtClean="0">
              <a:solidFill>
                <a:schemeClr val="accent2">
                  <a:lumMod val="75000"/>
                </a:schemeClr>
              </a:solidFill>
              <a:latin typeface="Calibri" pitchFamily="34" charset="0"/>
            </a:endParaRPr>
          </a:p>
          <a:p>
            <a:pPr marL="457200" indent="-457200">
              <a:lnSpc>
                <a:spcPct val="100000"/>
              </a:lnSpc>
              <a:buFont typeface="Arial" panose="020B0604020202020204" pitchFamily="34" charset="0"/>
              <a:buChar char="•"/>
            </a:pPr>
            <a:r>
              <a:rPr lang="ar-AE" sz="3200" dirty="0" smtClean="0">
                <a:solidFill>
                  <a:schemeClr val="tx1"/>
                </a:solidFill>
              </a:rPr>
              <a:t>اللام الساكنة </a:t>
            </a:r>
            <a:r>
              <a:rPr lang="ar-SA" sz="3200" dirty="0" smtClean="0">
                <a:solidFill>
                  <a:srgbClr val="FF0000"/>
                </a:solidFill>
              </a:rPr>
              <a:t>الأصلية</a:t>
            </a:r>
            <a:r>
              <a:rPr lang="ar-SA" sz="3200" dirty="0" smtClean="0">
                <a:solidFill>
                  <a:schemeClr val="tx1"/>
                </a:solidFill>
              </a:rPr>
              <a:t> </a:t>
            </a:r>
            <a:r>
              <a:rPr lang="ar-AE" sz="3200" dirty="0" smtClean="0">
                <a:solidFill>
                  <a:schemeClr val="tx1"/>
                </a:solidFill>
              </a:rPr>
              <a:t>الواقعة في </a:t>
            </a:r>
            <a:r>
              <a:rPr lang="ar-SA" sz="3200" dirty="0" smtClean="0">
                <a:solidFill>
                  <a:srgbClr val="FF0000"/>
                </a:solidFill>
              </a:rPr>
              <a:t>الحرف</a:t>
            </a:r>
          </a:p>
          <a:p>
            <a:pPr marL="457200" indent="-457200">
              <a:lnSpc>
                <a:spcPct val="100000"/>
              </a:lnSpc>
              <a:buFont typeface="Arial" panose="020B0604020202020204" pitchFamily="34" charset="0"/>
              <a:buChar char="•"/>
            </a:pPr>
            <a:r>
              <a:rPr lang="ar-SA" sz="3200" dirty="0">
                <a:solidFill>
                  <a:schemeClr val="tx1"/>
                </a:solidFill>
              </a:rPr>
              <a:t>لا توجد في القرآن إلا </a:t>
            </a:r>
            <a:r>
              <a:rPr lang="ar-SA" sz="3200" dirty="0" smtClean="0">
                <a:solidFill>
                  <a:srgbClr val="FF0000"/>
                </a:solidFill>
              </a:rPr>
              <a:t>في حرفي:</a:t>
            </a:r>
            <a:endParaRPr lang="en-US" sz="3200" dirty="0" smtClean="0">
              <a:solidFill>
                <a:schemeClr val="tx1"/>
              </a:solidFill>
            </a:endParaRPr>
          </a:p>
        </p:txBody>
      </p:sp>
      <p:sp>
        <p:nvSpPr>
          <p:cNvPr id="12" name="Content Placeholder 2">
            <a:extLst>
              <a:ext uri="{FF2B5EF4-FFF2-40B4-BE49-F238E27FC236}">
                <a16:creationId xmlns:a16="http://schemas.microsoft.com/office/drawing/2014/main" xmlns="" id="{D5BE5FE1-A70D-4F13-AD4A-826063CEBEE8}"/>
              </a:ext>
            </a:extLst>
          </p:cNvPr>
          <p:cNvSpPr txBox="1">
            <a:spLocks/>
          </p:cNvSpPr>
          <p:nvPr/>
        </p:nvSpPr>
        <p:spPr>
          <a:xfrm>
            <a:off x="2272553" y="2017313"/>
            <a:ext cx="5298141" cy="2259107"/>
          </a:xfrm>
          <a:prstGeom prst="rect">
            <a:avLst/>
          </a:prstGeom>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r>
              <a:rPr lang="en-US" sz="3600" b="1" dirty="0" smtClean="0">
                <a:solidFill>
                  <a:schemeClr val="accent2">
                    <a:lumMod val="75000"/>
                  </a:schemeClr>
                </a:solidFill>
                <a:effectLst>
                  <a:outerShdw blurRad="38100" dist="38100" dir="2700000" algn="tl">
                    <a:srgbClr val="000000">
                      <a:alpha val="43137"/>
                    </a:srgbClr>
                  </a:outerShdw>
                </a:effectLst>
                <a:latin typeface="Calibri" pitchFamily="34" charset="0"/>
                <a:cs typeface="Calibri" pitchFamily="34" charset="0"/>
              </a:rPr>
              <a:t>Definition</a:t>
            </a:r>
            <a:r>
              <a:rPr lang="en-US" sz="3600" b="1" dirty="0" smtClean="0">
                <a:effectLst>
                  <a:outerShdw blurRad="38100" dist="38100" dir="2700000" algn="tl">
                    <a:srgbClr val="000000">
                      <a:alpha val="43137"/>
                    </a:srgbClr>
                  </a:outerShdw>
                </a:effectLst>
                <a:latin typeface="Calibri" pitchFamily="34" charset="0"/>
                <a:cs typeface="Calibri" pitchFamily="34" charset="0"/>
              </a:rPr>
              <a:t>:</a:t>
            </a:r>
            <a:r>
              <a:rPr lang="en-US" sz="3600" b="1" dirty="0" smtClean="0">
                <a:latin typeface="Calibri" pitchFamily="34" charset="0"/>
                <a:cs typeface="Calibri" pitchFamily="34" charset="0"/>
              </a:rPr>
              <a:t> </a:t>
            </a:r>
          </a:p>
          <a:p>
            <a:pPr marL="342900" indent="-342900" algn="l" rtl="0">
              <a:buFont typeface="Arial" panose="020B0604020202020204" pitchFamily="34" charset="0"/>
              <a:buChar char="•"/>
            </a:pPr>
            <a:r>
              <a:rPr lang="en-US" dirty="0" smtClean="0">
                <a:solidFill>
                  <a:schemeClr val="tx1"/>
                </a:solidFill>
              </a:rPr>
              <a:t>The lam </a:t>
            </a:r>
            <a:r>
              <a:rPr lang="en-US" dirty="0" err="1" smtClean="0">
                <a:solidFill>
                  <a:schemeClr val="tx1"/>
                </a:solidFill>
              </a:rPr>
              <a:t>sakinah</a:t>
            </a:r>
            <a:r>
              <a:rPr lang="en-US" dirty="0" smtClean="0">
                <a:solidFill>
                  <a:schemeClr val="tx1"/>
                </a:solidFill>
              </a:rPr>
              <a:t> which </a:t>
            </a:r>
            <a:r>
              <a:rPr lang="en-US" dirty="0">
                <a:ln>
                  <a:solidFill>
                    <a:schemeClr val="accent1">
                      <a:lumMod val="50000"/>
                    </a:schemeClr>
                  </a:solidFill>
                </a:ln>
                <a:solidFill>
                  <a:srgbClr val="FF0000"/>
                </a:solidFill>
              </a:rPr>
              <a:t>an integral part of a </a:t>
            </a:r>
            <a:r>
              <a:rPr lang="en-US" dirty="0" err="1" smtClean="0">
                <a:ln>
                  <a:solidFill>
                    <a:schemeClr val="accent1">
                      <a:lumMod val="50000"/>
                    </a:schemeClr>
                  </a:solidFill>
                </a:ln>
                <a:solidFill>
                  <a:srgbClr val="FF0000"/>
                </a:solidFill>
              </a:rPr>
              <a:t>Harf</a:t>
            </a:r>
            <a:r>
              <a:rPr lang="en-US" dirty="0" smtClean="0">
                <a:ln>
                  <a:solidFill>
                    <a:schemeClr val="accent1">
                      <a:lumMod val="50000"/>
                    </a:schemeClr>
                  </a:solidFill>
                </a:ln>
                <a:solidFill>
                  <a:srgbClr val="FF0000"/>
                </a:solidFill>
              </a:rPr>
              <a:t> (preposition)</a:t>
            </a:r>
            <a:r>
              <a:rPr lang="en-US" dirty="0" smtClean="0">
                <a:solidFill>
                  <a:schemeClr val="tx1"/>
                </a:solidFill>
              </a:rPr>
              <a:t>, </a:t>
            </a:r>
          </a:p>
          <a:p>
            <a:pPr marL="342900" indent="-342900" algn="l" rtl="0">
              <a:buFont typeface="Arial" panose="020B0604020202020204" pitchFamily="34" charset="0"/>
              <a:buChar char="•"/>
            </a:pPr>
            <a:r>
              <a:rPr lang="en-US" dirty="0" smtClean="0">
                <a:solidFill>
                  <a:schemeClr val="tx1"/>
                </a:solidFill>
              </a:rPr>
              <a:t>Can only be found in Quran in </a:t>
            </a:r>
            <a:r>
              <a:rPr lang="en-US" dirty="0" smtClean="0">
                <a:ln>
                  <a:solidFill>
                    <a:schemeClr val="accent1">
                      <a:lumMod val="50000"/>
                    </a:schemeClr>
                  </a:solidFill>
                </a:ln>
                <a:solidFill>
                  <a:srgbClr val="FF0000"/>
                </a:solidFill>
              </a:rPr>
              <a:t>the</a:t>
            </a:r>
            <a:r>
              <a:rPr lang="en-US" dirty="0" smtClean="0">
                <a:ln>
                  <a:solidFill>
                    <a:schemeClr val="accent1">
                      <a:lumMod val="50000"/>
                    </a:schemeClr>
                  </a:solidFill>
                </a:ln>
                <a:solidFill>
                  <a:schemeClr val="accent1">
                    <a:lumMod val="50000"/>
                  </a:schemeClr>
                </a:solidFill>
              </a:rPr>
              <a:t> </a:t>
            </a:r>
            <a:r>
              <a:rPr lang="en-US" dirty="0">
                <a:ln>
                  <a:solidFill>
                    <a:schemeClr val="accent1">
                      <a:lumMod val="50000"/>
                    </a:schemeClr>
                  </a:solidFill>
                </a:ln>
                <a:solidFill>
                  <a:srgbClr val="FF0000"/>
                </a:solidFill>
              </a:rPr>
              <a:t>2 </a:t>
            </a:r>
            <a:r>
              <a:rPr lang="en-US" dirty="0" err="1">
                <a:ln>
                  <a:solidFill>
                    <a:schemeClr val="accent1">
                      <a:lumMod val="50000"/>
                    </a:schemeClr>
                  </a:solidFill>
                </a:ln>
                <a:solidFill>
                  <a:srgbClr val="FF0000"/>
                </a:solidFill>
              </a:rPr>
              <a:t>prepostions</a:t>
            </a:r>
            <a:r>
              <a:rPr lang="en-US" dirty="0" smtClean="0">
                <a:ln>
                  <a:solidFill>
                    <a:schemeClr val="accent1">
                      <a:lumMod val="50000"/>
                    </a:schemeClr>
                  </a:solidFill>
                </a:ln>
                <a:solidFill>
                  <a:schemeClr val="accent1">
                    <a:lumMod val="50000"/>
                  </a:schemeClr>
                </a:solidFill>
              </a:rPr>
              <a:t>:</a:t>
            </a:r>
            <a:endParaRPr lang="en-US" dirty="0" smtClean="0">
              <a:solidFill>
                <a:schemeClr val="tx1"/>
              </a:solidFill>
              <a:latin typeface="Calibri" pitchFamily="34" charset="0"/>
              <a:cs typeface="Calibri" pitchFamily="34" charset="0"/>
            </a:endParaRPr>
          </a:p>
        </p:txBody>
      </p:sp>
      <p:sp>
        <p:nvSpPr>
          <p:cNvPr id="14" name="TextBox 8"/>
          <p:cNvSpPr txBox="1">
            <a:spLocks noChangeArrowheads="1"/>
          </p:cNvSpPr>
          <p:nvPr/>
        </p:nvSpPr>
        <p:spPr bwMode="auto">
          <a:xfrm>
            <a:off x="4812132" y="4798494"/>
            <a:ext cx="41989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ar-SA" altLang="en-US" sz="8000" b="1" dirty="0" smtClean="0">
                <a:solidFill>
                  <a:schemeClr val="accent1">
                    <a:lumMod val="75000"/>
                  </a:schemeClr>
                </a:solidFill>
                <a:latin typeface="Arial" panose="020B0604020202020204" pitchFamily="34" charset="0"/>
              </a:rPr>
              <a:t>هـ</a:t>
            </a:r>
            <a:r>
              <a:rPr lang="ar-EG" altLang="en-US" sz="8000" b="1" dirty="0" smtClean="0">
                <a:solidFill>
                  <a:srgbClr val="FF0000"/>
                </a:solidFill>
                <a:latin typeface="Arial" panose="020B0604020202020204" pitchFamily="34" charset="0"/>
              </a:rPr>
              <a:t>ل</a:t>
            </a:r>
            <a:r>
              <a:rPr lang="ar-SA" altLang="en-US" sz="8000" b="1" dirty="0" smtClean="0">
                <a:solidFill>
                  <a:srgbClr val="FF0000"/>
                </a:solidFill>
                <a:latin typeface="Arial" panose="020B0604020202020204" pitchFamily="34" charset="0"/>
              </a:rPr>
              <a:t>ْ</a:t>
            </a:r>
            <a:r>
              <a:rPr lang="ar-EG" altLang="en-US" sz="8000" b="1" dirty="0" smtClean="0">
                <a:solidFill>
                  <a:schemeClr val="accent1">
                    <a:lumMod val="75000"/>
                  </a:schemeClr>
                </a:solidFill>
                <a:latin typeface="Arial" panose="020B0604020202020204" pitchFamily="34" charset="0"/>
              </a:rPr>
              <a:t> </a:t>
            </a:r>
            <a:r>
              <a:rPr lang="ar-SA" altLang="en-US" sz="8000" b="1" dirty="0">
                <a:solidFill>
                  <a:schemeClr val="accent6">
                    <a:lumMod val="75000"/>
                  </a:schemeClr>
                </a:solidFill>
                <a:latin typeface="Arial" panose="020B0604020202020204" pitchFamily="34" charset="0"/>
              </a:rPr>
              <a:t> </a:t>
            </a:r>
            <a:r>
              <a:rPr lang="ar-SA" altLang="en-US" sz="8000" b="1" dirty="0" smtClean="0">
                <a:solidFill>
                  <a:schemeClr val="accent6">
                    <a:lumMod val="75000"/>
                  </a:schemeClr>
                </a:solidFill>
                <a:latin typeface="Arial" panose="020B0604020202020204" pitchFamily="34" charset="0"/>
              </a:rPr>
              <a:t>   </a:t>
            </a:r>
            <a:r>
              <a:rPr lang="ar-SA" altLang="en-US" sz="8000" b="1" dirty="0" smtClean="0">
                <a:solidFill>
                  <a:schemeClr val="accent1">
                    <a:lumMod val="75000"/>
                  </a:schemeClr>
                </a:solidFill>
                <a:latin typeface="Arial" panose="020B0604020202020204" pitchFamily="34" charset="0"/>
              </a:rPr>
              <a:t>بـ</a:t>
            </a:r>
            <a:r>
              <a:rPr lang="ar-EG" altLang="en-US" sz="8000" b="1" dirty="0" smtClean="0">
                <a:solidFill>
                  <a:srgbClr val="FF0000"/>
                </a:solidFill>
                <a:latin typeface="Arial" panose="020B0604020202020204" pitchFamily="34" charset="0"/>
              </a:rPr>
              <a:t>ل</a:t>
            </a:r>
            <a:r>
              <a:rPr lang="ar-SA" altLang="en-US" sz="8000" b="1" dirty="0" smtClean="0">
                <a:solidFill>
                  <a:srgbClr val="FF0000"/>
                </a:solidFill>
                <a:latin typeface="Arial" panose="020B0604020202020204" pitchFamily="34" charset="0"/>
              </a:rPr>
              <a:t>ْ</a:t>
            </a:r>
            <a:endParaRPr lang="ar-SA" altLang="en-US" sz="80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754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4080319" y="479576"/>
            <a:ext cx="4235825" cy="1015663"/>
          </a:xfrm>
          <a:prstGeom prst="rect">
            <a:avLst/>
          </a:prstGeom>
          <a:solidFill>
            <a:schemeClr val="accent4">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الحرف</a:t>
            </a:r>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
            </a:r>
            <a:b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br>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preposition</a:t>
            </a:r>
            <a:endParaRPr lang="en-CA" sz="2000" b="1" dirty="0">
              <a:ln w="10160">
                <a:solidFill>
                  <a:schemeClr val="accent4">
                    <a:lumMod val="40000"/>
                    <a:lumOff val="60000"/>
                  </a:schemeClr>
                </a:solidFill>
                <a:prstDash val="solid"/>
              </a:ln>
              <a:solidFill>
                <a:srgbClr val="FFFF00"/>
              </a:solidFill>
            </a:endParaRPr>
          </a:p>
        </p:txBody>
      </p:sp>
      <p:pic>
        <p:nvPicPr>
          <p:cNvPr id="13" name="Picture 12"/>
          <p:cNvPicPr>
            <a:picLocks noChangeAspect="1"/>
          </p:cNvPicPr>
          <p:nvPr/>
        </p:nvPicPr>
        <p:blipFill>
          <a:blip r:embed="rId17"/>
          <a:stretch>
            <a:fillRect/>
          </a:stretch>
        </p:blipFill>
        <p:spPr>
          <a:xfrm>
            <a:off x="575396" y="2255434"/>
            <a:ext cx="1449455" cy="2811662"/>
          </a:xfrm>
          <a:prstGeom prst="rect">
            <a:avLst/>
          </a:prstGeom>
        </p:spPr>
      </p:pic>
      <p:sp>
        <p:nvSpPr>
          <p:cNvPr id="15" name="Title 1"/>
          <p:cNvSpPr>
            <a:spLocks noGrp="1"/>
          </p:cNvSpPr>
          <p:nvPr>
            <p:ph type="title"/>
          </p:nvPr>
        </p:nvSpPr>
        <p:spPr>
          <a:xfrm>
            <a:off x="4073662" y="2043529"/>
            <a:ext cx="5165763" cy="657268"/>
          </a:xfrm>
          <a:solidFill>
            <a:srgbClr val="FFFF00"/>
          </a:solidFill>
          <a:ln>
            <a:solidFill>
              <a:schemeClr val="tx1"/>
            </a:solidFill>
          </a:ln>
        </p:spPr>
        <p:txBody>
          <a:bodyPr>
            <a:normAutofit/>
          </a:bodyPr>
          <a:lstStyle/>
          <a:p>
            <a:pPr algn="ctr" rtl="0" fontAlgn="auto">
              <a:lnSpc>
                <a:spcPct val="100000"/>
              </a:lnSpc>
              <a:spcAft>
                <a:spcPts val="0"/>
              </a:spcAft>
              <a:defRPr/>
            </a:pPr>
            <a:r>
              <a:rPr lang="en-GB" sz="3200" dirty="0" smtClean="0"/>
              <a:t>Its Rulings</a:t>
            </a:r>
            <a:r>
              <a:rPr lang="ar-SA" sz="3200" dirty="0" smtClean="0"/>
              <a:t> </a:t>
            </a:r>
            <a:r>
              <a:rPr lang="ar-SA" sz="3600" dirty="0" smtClean="0"/>
              <a:t>أحكامها   </a:t>
            </a:r>
            <a:r>
              <a:rPr lang="en-GB" sz="3600" dirty="0" smtClean="0"/>
              <a:t> </a:t>
            </a:r>
            <a:endParaRPr lang="en-CA" sz="3600" dirty="0"/>
          </a:p>
        </p:txBody>
      </p:sp>
      <p:sp>
        <p:nvSpPr>
          <p:cNvPr id="16" name="TextBox 8"/>
          <p:cNvSpPr txBox="1">
            <a:spLocks noChangeArrowheads="1"/>
          </p:cNvSpPr>
          <p:nvPr/>
        </p:nvSpPr>
        <p:spPr bwMode="auto">
          <a:xfrm>
            <a:off x="3094772" y="2951082"/>
            <a:ext cx="4198937"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n-GB" altLang="en-US" sz="2400" b="1" dirty="0" err="1" smtClean="0">
                <a:solidFill>
                  <a:srgbClr val="C00000"/>
                </a:solidFill>
              </a:rPr>
              <a:t>Idgham</a:t>
            </a:r>
            <a:r>
              <a:rPr lang="ar-SA" altLang="en-US" sz="2400" b="1" dirty="0" smtClean="0">
                <a:solidFill>
                  <a:srgbClr val="C00000"/>
                </a:solidFill>
              </a:rPr>
              <a:t> </a:t>
            </a:r>
            <a:r>
              <a:rPr lang="ar-SA" altLang="en-US" sz="2800" b="1" dirty="0" smtClean="0">
                <a:solidFill>
                  <a:srgbClr val="C00000"/>
                </a:solidFill>
              </a:rPr>
              <a:t>الإدغام    </a:t>
            </a:r>
            <a:endParaRPr lang="ar-SA" altLang="en-US" sz="2400" dirty="0" smtClean="0">
              <a:solidFill>
                <a:srgbClr val="C00000"/>
              </a:solidFill>
            </a:endParaRPr>
          </a:p>
          <a:p>
            <a:pPr eaLnBrk="1" hangingPunct="1"/>
            <a:endParaRPr lang="ar-SA" altLang="en-US" sz="2400" dirty="0"/>
          </a:p>
          <a:p>
            <a:pPr algn="ctr" eaLnBrk="1" hangingPunct="1"/>
            <a:r>
              <a:rPr lang="ar-SA" altLang="en-US" sz="3600" b="1" dirty="0">
                <a:solidFill>
                  <a:srgbClr val="FF0000"/>
                </a:solidFill>
                <a:latin typeface="Arial" panose="020B0604020202020204" pitchFamily="34" charset="0"/>
                <a:cs typeface="Arial" panose="020B0604020202020204" pitchFamily="34" charset="0"/>
              </a:rPr>
              <a:t>ل</a:t>
            </a:r>
            <a:r>
              <a:rPr lang="ar-SA" altLang="en-US" dirty="0" smtClean="0"/>
              <a:t>   -    </a:t>
            </a:r>
            <a:r>
              <a:rPr lang="ar-SA" altLang="en-US" sz="3600" b="1" dirty="0">
                <a:solidFill>
                  <a:srgbClr val="FF0000"/>
                </a:solidFill>
                <a:latin typeface="Arial" panose="020B0604020202020204" pitchFamily="34" charset="0"/>
                <a:cs typeface="Arial" panose="020B0604020202020204" pitchFamily="34" charset="0"/>
              </a:rPr>
              <a:t>ر</a:t>
            </a:r>
            <a:endParaRPr lang="en-GB" altLang="en-US" sz="3600" b="1" dirty="0">
              <a:solidFill>
                <a:srgbClr val="FF0000"/>
              </a:solidFill>
              <a:latin typeface="Arial" panose="020B0604020202020204" pitchFamily="34" charset="0"/>
              <a:cs typeface="Arial" panose="020B0604020202020204" pitchFamily="34" charset="0"/>
            </a:endParaRPr>
          </a:p>
          <a:p>
            <a:pPr eaLnBrk="1" hangingPunct="1"/>
            <a:endParaRPr lang="en-GB" altLang="en-US" dirty="0"/>
          </a:p>
          <a:p>
            <a:pPr algn="ctr" rtl="1"/>
            <a:r>
              <a:rPr lang="ar-SA" sz="3600" b="1" dirty="0" smtClean="0">
                <a:solidFill>
                  <a:schemeClr val="accent1">
                    <a:lumMod val="75000"/>
                  </a:schemeClr>
                </a:solidFill>
                <a:latin typeface="Arial" panose="020B0604020202020204" pitchFamily="34" charset="0"/>
              </a:rPr>
              <a:t>ه</a:t>
            </a:r>
            <a:r>
              <a:rPr lang="ar-AE" sz="3600" b="1" dirty="0" smtClean="0">
                <a:solidFill>
                  <a:schemeClr val="accent1">
                    <a:lumMod val="75000"/>
                  </a:schemeClr>
                </a:solidFill>
                <a:latin typeface="Arial" panose="020B0604020202020204" pitchFamily="34" charset="0"/>
              </a:rPr>
              <a:t>َ</a:t>
            </a:r>
            <a:r>
              <a:rPr lang="ar-AE" sz="3600" b="1" dirty="0" smtClean="0">
                <a:solidFill>
                  <a:srgbClr val="FF0000"/>
                </a:solidFill>
                <a:latin typeface="Arial" panose="020B0604020202020204" pitchFamily="34" charset="0"/>
              </a:rPr>
              <a:t>لْ</a:t>
            </a:r>
            <a:r>
              <a:rPr lang="ar-AE" sz="3600" b="1" dirty="0" smtClean="0">
                <a:solidFill>
                  <a:schemeClr val="accent1">
                    <a:lumMod val="75000"/>
                  </a:schemeClr>
                </a:solidFill>
                <a:latin typeface="Arial" panose="020B0604020202020204" pitchFamily="34" charset="0"/>
              </a:rPr>
              <a:t> </a:t>
            </a:r>
            <a:r>
              <a:rPr lang="ar-SA" sz="3600" b="1" dirty="0" smtClean="0">
                <a:solidFill>
                  <a:srgbClr val="00B050"/>
                </a:solidFill>
                <a:latin typeface="Arial" panose="020B0604020202020204" pitchFamily="34" charset="0"/>
              </a:rPr>
              <a:t>لَّـ</a:t>
            </a:r>
            <a:r>
              <a:rPr lang="ar-SA" sz="3600" b="1" dirty="0" smtClean="0">
                <a:solidFill>
                  <a:schemeClr val="accent1">
                    <a:lumMod val="75000"/>
                  </a:schemeClr>
                </a:solidFill>
                <a:latin typeface="Arial" panose="020B0604020202020204" pitchFamily="34" charset="0"/>
              </a:rPr>
              <a:t>كم</a:t>
            </a:r>
            <a:r>
              <a:rPr lang="ar-AE" sz="3600" b="1" dirty="0" smtClean="0">
                <a:solidFill>
                  <a:schemeClr val="accent1">
                    <a:lumMod val="75000"/>
                  </a:schemeClr>
                </a:solidFill>
                <a:latin typeface="Arial" panose="020B0604020202020204" pitchFamily="34" charset="0"/>
              </a:rPr>
              <a:t> </a:t>
            </a:r>
            <a:r>
              <a:rPr lang="ar-SA" sz="2400" b="1" dirty="0" smtClean="0">
                <a:solidFill>
                  <a:schemeClr val="accent1">
                    <a:lumMod val="75000"/>
                  </a:schemeClr>
                </a:solidFill>
                <a:latin typeface="Arial" panose="020B0604020202020204" pitchFamily="34" charset="0"/>
              </a:rPr>
              <a:t>مما ملكت أيمانكم</a:t>
            </a:r>
            <a:endParaRPr lang="ar-SA" altLang="en-US" sz="3600" b="1" dirty="0">
              <a:solidFill>
                <a:schemeClr val="accent1">
                  <a:lumMod val="75000"/>
                </a:schemeClr>
              </a:solidFill>
              <a:latin typeface="Arial" panose="020B0604020202020204" pitchFamily="34" charset="0"/>
            </a:endParaRPr>
          </a:p>
          <a:p>
            <a:pPr algn="ctr" rtl="1"/>
            <a:r>
              <a:rPr lang="ar-AE" sz="3600" b="1" dirty="0" smtClean="0">
                <a:solidFill>
                  <a:schemeClr val="accent1">
                    <a:lumMod val="75000"/>
                  </a:schemeClr>
                </a:solidFill>
                <a:latin typeface="Arial" panose="020B0604020202020204" pitchFamily="34" charset="0"/>
              </a:rPr>
              <a:t>بَ</a:t>
            </a:r>
            <a:r>
              <a:rPr lang="ar-AE" sz="3600" b="1" dirty="0" smtClean="0">
                <a:solidFill>
                  <a:srgbClr val="FF0000"/>
                </a:solidFill>
                <a:latin typeface="Arial" panose="020B0604020202020204" pitchFamily="34" charset="0"/>
              </a:rPr>
              <a:t>لْ</a:t>
            </a:r>
            <a:r>
              <a:rPr lang="ar-AE" sz="3600" b="1" dirty="0" smtClean="0">
                <a:solidFill>
                  <a:schemeClr val="accent1">
                    <a:lumMod val="75000"/>
                  </a:schemeClr>
                </a:solidFill>
                <a:latin typeface="Arial" panose="020B0604020202020204" pitchFamily="34" charset="0"/>
              </a:rPr>
              <a:t> </a:t>
            </a:r>
            <a:r>
              <a:rPr lang="ar-AE" sz="3600" b="1" dirty="0" smtClean="0">
                <a:solidFill>
                  <a:srgbClr val="00B050"/>
                </a:solidFill>
                <a:latin typeface="Arial" panose="020B0604020202020204" pitchFamily="34" charset="0"/>
              </a:rPr>
              <a:t>لَ</a:t>
            </a:r>
            <a:r>
              <a:rPr lang="ar-SA" sz="3600" b="1" dirty="0" smtClean="0">
                <a:solidFill>
                  <a:srgbClr val="00B050"/>
                </a:solidFill>
                <a:latin typeface="Arial" panose="020B0604020202020204" pitchFamily="34" charset="0"/>
              </a:rPr>
              <a:t>ّـ</a:t>
            </a:r>
            <a:r>
              <a:rPr lang="ar-AE" sz="3600" b="1" dirty="0" smtClean="0">
                <a:solidFill>
                  <a:schemeClr val="accent1">
                    <a:lumMod val="75000"/>
                  </a:schemeClr>
                </a:solidFill>
                <a:latin typeface="Arial" panose="020B0604020202020204" pitchFamily="34" charset="0"/>
              </a:rPr>
              <a:t>مَّا </a:t>
            </a:r>
            <a:r>
              <a:rPr lang="ar-AE" sz="2400" b="1" dirty="0">
                <a:solidFill>
                  <a:schemeClr val="accent1">
                    <a:lumMod val="75000"/>
                  </a:schemeClr>
                </a:solidFill>
                <a:latin typeface="Arial" panose="020B0604020202020204" pitchFamily="34" charset="0"/>
              </a:rPr>
              <a:t>يَذُوقُوا </a:t>
            </a:r>
            <a:r>
              <a:rPr lang="ar-AE" sz="2400" b="1" dirty="0" smtClean="0">
                <a:solidFill>
                  <a:schemeClr val="accent1">
                    <a:lumMod val="75000"/>
                  </a:schemeClr>
                </a:solidFill>
                <a:latin typeface="Arial" panose="020B0604020202020204" pitchFamily="34" charset="0"/>
              </a:rPr>
              <a:t>عَذَابِ</a:t>
            </a:r>
            <a:endParaRPr lang="ar-SA" sz="2400" b="1" dirty="0" smtClean="0">
              <a:solidFill>
                <a:schemeClr val="accent1">
                  <a:lumMod val="75000"/>
                </a:schemeClr>
              </a:solidFill>
              <a:latin typeface="Arial" panose="020B0604020202020204" pitchFamily="34" charset="0"/>
            </a:endParaRPr>
          </a:p>
          <a:p>
            <a:pPr algn="ctr" rtl="1"/>
            <a:r>
              <a:rPr lang="ar-AE" sz="3600" b="1" dirty="0" smtClean="0">
                <a:solidFill>
                  <a:schemeClr val="accent1">
                    <a:lumMod val="75000"/>
                  </a:schemeClr>
                </a:solidFill>
                <a:latin typeface="Arial" panose="020B0604020202020204" pitchFamily="34" charset="0"/>
              </a:rPr>
              <a:t>بَ</a:t>
            </a:r>
            <a:r>
              <a:rPr lang="ar-AE" sz="3600" b="1" dirty="0" smtClean="0">
                <a:solidFill>
                  <a:srgbClr val="FF0000"/>
                </a:solidFill>
                <a:latin typeface="Arial" panose="020B0604020202020204" pitchFamily="34" charset="0"/>
              </a:rPr>
              <a:t>لْ</a:t>
            </a:r>
            <a:r>
              <a:rPr lang="ar-AE" sz="3600" b="1" dirty="0" smtClean="0">
                <a:solidFill>
                  <a:schemeClr val="accent1">
                    <a:lumMod val="75000"/>
                  </a:schemeClr>
                </a:solidFill>
                <a:latin typeface="Arial" panose="020B0604020202020204" pitchFamily="34" charset="0"/>
              </a:rPr>
              <a:t> </a:t>
            </a:r>
            <a:r>
              <a:rPr lang="ar-AE" sz="3600" b="1" dirty="0" smtClean="0">
                <a:solidFill>
                  <a:srgbClr val="00B050"/>
                </a:solidFill>
                <a:latin typeface="Arial" panose="020B0604020202020204" pitchFamily="34" charset="0"/>
              </a:rPr>
              <a:t>رَ</a:t>
            </a:r>
            <a:r>
              <a:rPr lang="ar-SA" sz="3600" b="1" dirty="0" smtClean="0">
                <a:solidFill>
                  <a:srgbClr val="00B050"/>
                </a:solidFill>
                <a:latin typeface="Arial" panose="020B0604020202020204" pitchFamily="34" charset="0"/>
              </a:rPr>
              <a:t>ّ</a:t>
            </a:r>
            <a:r>
              <a:rPr lang="ar-AE" sz="3600" b="1" dirty="0" smtClean="0">
                <a:solidFill>
                  <a:schemeClr val="accent1">
                    <a:lumMod val="75000"/>
                  </a:schemeClr>
                </a:solidFill>
                <a:latin typeface="Arial" panose="020B0604020202020204" pitchFamily="34" charset="0"/>
              </a:rPr>
              <a:t>فَعَهُ </a:t>
            </a:r>
            <a:r>
              <a:rPr lang="ar-AE" sz="2400" b="1" dirty="0">
                <a:solidFill>
                  <a:schemeClr val="accent1">
                    <a:lumMod val="75000"/>
                  </a:schemeClr>
                </a:solidFill>
                <a:latin typeface="Arial" panose="020B0604020202020204" pitchFamily="34" charset="0"/>
              </a:rPr>
              <a:t>اللَّه إِلَيْهِ</a:t>
            </a:r>
            <a:endParaRPr lang="ar-SA" altLang="en-US" sz="3600" b="1" dirty="0">
              <a:solidFill>
                <a:schemeClr val="accent1">
                  <a:lumMod val="75000"/>
                </a:schemeClr>
              </a:solidFill>
              <a:latin typeface="Arial" panose="020B0604020202020204" pitchFamily="34" charset="0"/>
            </a:endParaRPr>
          </a:p>
        </p:txBody>
      </p:sp>
      <p:sp>
        <p:nvSpPr>
          <p:cNvPr id="18" name="TextBox 9"/>
          <p:cNvSpPr txBox="1">
            <a:spLocks noChangeArrowheads="1"/>
          </p:cNvSpPr>
          <p:nvPr/>
        </p:nvSpPr>
        <p:spPr bwMode="auto">
          <a:xfrm>
            <a:off x="7623554" y="2943982"/>
            <a:ext cx="374173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a:r>
              <a:rPr lang="en-GB" altLang="en-US" sz="2800" b="1" dirty="0" err="1" smtClean="0">
                <a:solidFill>
                  <a:srgbClr val="C00000"/>
                </a:solidFill>
              </a:rPr>
              <a:t>Izhar</a:t>
            </a:r>
            <a:r>
              <a:rPr lang="ar-SA" altLang="en-US" sz="3200" b="1" dirty="0" smtClean="0">
                <a:solidFill>
                  <a:srgbClr val="C00000"/>
                </a:solidFill>
              </a:rPr>
              <a:t>الإظهار    </a:t>
            </a:r>
            <a:endParaRPr lang="ar-SA" altLang="en-US" sz="2000" dirty="0">
              <a:solidFill>
                <a:srgbClr val="C00000"/>
              </a:solidFill>
            </a:endParaRPr>
          </a:p>
          <a:p>
            <a:endParaRPr lang="ar-SA" altLang="en-US" sz="2000" dirty="0"/>
          </a:p>
          <a:p>
            <a:pPr algn="ctr"/>
            <a:r>
              <a:rPr lang="en-US" altLang="en-US" sz="2000" b="1" dirty="0" smtClean="0">
                <a:solidFill>
                  <a:schemeClr val="accent1">
                    <a:lumMod val="50000"/>
                  </a:schemeClr>
                </a:solidFill>
                <a:latin typeface="Arial" panose="020B0604020202020204" pitchFamily="34" charset="0"/>
              </a:rPr>
              <a:t>All other letters </a:t>
            </a:r>
            <a:r>
              <a:rPr lang="ar-SA" altLang="en-US" sz="2000" b="1" dirty="0" smtClean="0">
                <a:solidFill>
                  <a:schemeClr val="accent1">
                    <a:lumMod val="50000"/>
                  </a:schemeClr>
                </a:solidFill>
                <a:latin typeface="Arial" panose="020B0604020202020204" pitchFamily="34" charset="0"/>
              </a:rPr>
              <a:t>باقي الحروف</a:t>
            </a:r>
            <a:endParaRPr lang="en-GB" altLang="en-US" sz="2000" b="1" dirty="0">
              <a:solidFill>
                <a:schemeClr val="accent1">
                  <a:lumMod val="50000"/>
                </a:schemeClr>
              </a:solidFill>
              <a:latin typeface="Arial" panose="020B0604020202020204" pitchFamily="34" charset="0"/>
              <a:cs typeface="Arial" panose="020B0604020202020204" pitchFamily="34" charset="0"/>
            </a:endParaRPr>
          </a:p>
          <a:p>
            <a:pPr algn="ctr"/>
            <a:r>
              <a:rPr lang="ar-SA" sz="3600" b="1" dirty="0" smtClean="0">
                <a:solidFill>
                  <a:schemeClr val="accent1">
                    <a:lumMod val="75000"/>
                  </a:schemeClr>
                </a:solidFill>
                <a:latin typeface="Arial" panose="020B0604020202020204" pitchFamily="34" charset="0"/>
              </a:rPr>
              <a:t>ه</a:t>
            </a:r>
            <a:r>
              <a:rPr lang="ar-AE" sz="3600" b="1" dirty="0" smtClean="0">
                <a:solidFill>
                  <a:schemeClr val="accent1">
                    <a:lumMod val="75000"/>
                  </a:schemeClr>
                </a:solidFill>
                <a:latin typeface="Arial" panose="020B0604020202020204" pitchFamily="34" charset="0"/>
              </a:rPr>
              <a:t>َ</a:t>
            </a:r>
            <a:r>
              <a:rPr lang="ar-AE" sz="3600" b="1" dirty="0" smtClean="0">
                <a:solidFill>
                  <a:srgbClr val="FF0000"/>
                </a:solidFill>
                <a:latin typeface="Arial" panose="020B0604020202020204" pitchFamily="34" charset="0"/>
              </a:rPr>
              <a:t>لْ</a:t>
            </a:r>
            <a:r>
              <a:rPr lang="ar-AE" sz="3600" b="1" dirty="0" smtClean="0">
                <a:solidFill>
                  <a:schemeClr val="accent1">
                    <a:lumMod val="75000"/>
                  </a:schemeClr>
                </a:solidFill>
                <a:latin typeface="Arial" panose="020B0604020202020204" pitchFamily="34" charset="0"/>
              </a:rPr>
              <a:t> </a:t>
            </a:r>
            <a:r>
              <a:rPr lang="ar-SA" sz="3600" b="1" dirty="0" smtClean="0">
                <a:solidFill>
                  <a:srgbClr val="00B050"/>
                </a:solidFill>
                <a:latin typeface="Arial" panose="020B0604020202020204" pitchFamily="34" charset="0"/>
              </a:rPr>
              <a:t>تّـ</a:t>
            </a:r>
            <a:r>
              <a:rPr lang="ar-SA" sz="3600" b="1" dirty="0" smtClean="0">
                <a:solidFill>
                  <a:schemeClr val="accent1">
                    <a:lumMod val="75000"/>
                  </a:schemeClr>
                </a:solidFill>
                <a:latin typeface="Arial" panose="020B0604020202020204" pitchFamily="34" charset="0"/>
              </a:rPr>
              <a:t>ربصون</a:t>
            </a:r>
            <a:r>
              <a:rPr lang="ar-AE" sz="3600" b="1" dirty="0" smtClean="0">
                <a:solidFill>
                  <a:schemeClr val="accent1">
                    <a:lumMod val="75000"/>
                  </a:schemeClr>
                </a:solidFill>
                <a:latin typeface="Arial" panose="020B0604020202020204" pitchFamily="34" charset="0"/>
              </a:rPr>
              <a:t>َ</a:t>
            </a:r>
            <a:endParaRPr lang="ar-SA" sz="3600" b="1" dirty="0">
              <a:solidFill>
                <a:schemeClr val="accent1">
                  <a:lumMod val="75000"/>
                </a:schemeClr>
              </a:solidFill>
              <a:latin typeface="Arial" panose="020B0604020202020204" pitchFamily="34" charset="0"/>
            </a:endParaRPr>
          </a:p>
          <a:p>
            <a:pPr algn="ctr"/>
            <a:r>
              <a:rPr lang="ar-SA" sz="3600" b="1" dirty="0" smtClean="0">
                <a:solidFill>
                  <a:schemeClr val="accent1">
                    <a:lumMod val="75000"/>
                  </a:schemeClr>
                </a:solidFill>
                <a:latin typeface="Arial" panose="020B0604020202020204" pitchFamily="34" charset="0"/>
              </a:rPr>
              <a:t>هَ</a:t>
            </a:r>
            <a:r>
              <a:rPr lang="ar-AE" sz="3600" b="1" dirty="0" smtClean="0">
                <a:solidFill>
                  <a:srgbClr val="FF0000"/>
                </a:solidFill>
                <a:latin typeface="Arial" panose="020B0604020202020204" pitchFamily="34" charset="0"/>
              </a:rPr>
              <a:t>لْ</a:t>
            </a:r>
            <a:r>
              <a:rPr lang="ar-AE" sz="3600" b="1" dirty="0" smtClean="0">
                <a:solidFill>
                  <a:schemeClr val="accent1">
                    <a:lumMod val="75000"/>
                  </a:schemeClr>
                </a:solidFill>
                <a:latin typeface="Arial" panose="020B0604020202020204" pitchFamily="34" charset="0"/>
              </a:rPr>
              <a:t> </a:t>
            </a:r>
            <a:r>
              <a:rPr lang="ar-SA" sz="3600" b="1" dirty="0" smtClean="0">
                <a:solidFill>
                  <a:srgbClr val="00B050"/>
                </a:solidFill>
                <a:latin typeface="Arial" panose="020B0604020202020204" pitchFamily="34" charset="0"/>
              </a:rPr>
              <a:t>ثُ</a:t>
            </a:r>
            <a:r>
              <a:rPr lang="ar-SA" sz="3600" b="1" dirty="0" smtClean="0">
                <a:solidFill>
                  <a:schemeClr val="accent1">
                    <a:lumMod val="75000"/>
                  </a:schemeClr>
                </a:solidFill>
                <a:latin typeface="Arial" panose="020B0604020202020204" pitchFamily="34" charset="0"/>
              </a:rPr>
              <a:t>وِّبً الكفار</a:t>
            </a:r>
            <a:endParaRPr lang="ar-SA" sz="3600" b="1" dirty="0">
              <a:solidFill>
                <a:schemeClr val="accent1">
                  <a:lumMod val="75000"/>
                </a:schemeClr>
              </a:solidFill>
              <a:latin typeface="Arial" panose="020B0604020202020204" pitchFamily="34" charset="0"/>
            </a:endParaRPr>
          </a:p>
          <a:p>
            <a:pPr algn="ctr" rtl="1"/>
            <a:r>
              <a:rPr lang="ar-AE" sz="3600" b="1" dirty="0" smtClean="0">
                <a:solidFill>
                  <a:schemeClr val="accent1">
                    <a:lumMod val="75000"/>
                  </a:schemeClr>
                </a:solidFill>
                <a:latin typeface="Arial" panose="020B0604020202020204" pitchFamily="34" charset="0"/>
              </a:rPr>
              <a:t>بَ</a:t>
            </a:r>
            <a:r>
              <a:rPr lang="ar-AE" sz="3600" b="1" dirty="0" smtClean="0">
                <a:solidFill>
                  <a:srgbClr val="FF0000"/>
                </a:solidFill>
                <a:latin typeface="Arial" panose="020B0604020202020204" pitchFamily="34" charset="0"/>
              </a:rPr>
              <a:t>لْ</a:t>
            </a:r>
            <a:r>
              <a:rPr lang="ar-AE" sz="3600" b="1" dirty="0" smtClean="0">
                <a:solidFill>
                  <a:schemeClr val="accent1">
                    <a:lumMod val="75000"/>
                  </a:schemeClr>
                </a:solidFill>
                <a:latin typeface="Arial" panose="020B0604020202020204" pitchFamily="34" charset="0"/>
              </a:rPr>
              <a:t> </a:t>
            </a:r>
            <a:r>
              <a:rPr lang="ar-AE" sz="3600" b="1" dirty="0" smtClean="0">
                <a:solidFill>
                  <a:srgbClr val="00B050"/>
                </a:solidFill>
                <a:latin typeface="Arial" panose="020B0604020202020204" pitchFamily="34" charset="0"/>
              </a:rPr>
              <a:t>هُ</a:t>
            </a:r>
            <a:r>
              <a:rPr lang="ar-SA" sz="3600" b="1" dirty="0" smtClean="0">
                <a:solidFill>
                  <a:srgbClr val="00B050"/>
                </a:solidFill>
                <a:latin typeface="Arial" panose="020B0604020202020204" pitchFamily="34" charset="0"/>
              </a:rPr>
              <a:t>ـ</a:t>
            </a:r>
            <a:r>
              <a:rPr lang="ar-AE" sz="3600" b="1" dirty="0" smtClean="0">
                <a:solidFill>
                  <a:schemeClr val="accent1">
                    <a:lumMod val="75000"/>
                  </a:schemeClr>
                </a:solidFill>
                <a:latin typeface="Arial" panose="020B0604020202020204" pitchFamily="34" charset="0"/>
              </a:rPr>
              <a:t>مْ </a:t>
            </a:r>
            <a:r>
              <a:rPr lang="ar-AE" sz="2000" b="1" dirty="0">
                <a:solidFill>
                  <a:schemeClr val="accent1">
                    <a:lumMod val="75000"/>
                  </a:schemeClr>
                </a:solidFill>
                <a:latin typeface="Arial" panose="020B0604020202020204" pitchFamily="34" charset="0"/>
              </a:rPr>
              <a:t>فِي شَك </a:t>
            </a:r>
            <a:r>
              <a:rPr lang="ar-AE" sz="2000" b="1" dirty="0" smtClean="0">
                <a:solidFill>
                  <a:schemeClr val="accent1">
                    <a:lumMod val="75000"/>
                  </a:schemeClr>
                </a:solidFill>
                <a:latin typeface="Arial" panose="020B0604020202020204" pitchFamily="34" charset="0"/>
              </a:rPr>
              <a:t>يَلْعَبُونَ</a:t>
            </a:r>
            <a:endParaRPr lang="ar-SA" sz="2000" b="1" dirty="0" smtClean="0">
              <a:solidFill>
                <a:schemeClr val="accent1">
                  <a:lumMod val="75000"/>
                </a:schemeClr>
              </a:solidFill>
              <a:latin typeface="Arial" panose="020B0604020202020204" pitchFamily="34" charset="0"/>
            </a:endParaRPr>
          </a:p>
          <a:p>
            <a:pPr algn="ctr" rtl="1"/>
            <a:r>
              <a:rPr lang="ar-AE" sz="3600" b="1" dirty="0">
                <a:solidFill>
                  <a:schemeClr val="accent1">
                    <a:lumMod val="75000"/>
                  </a:schemeClr>
                </a:solidFill>
                <a:latin typeface="Arial" panose="020B0604020202020204" pitchFamily="34" charset="0"/>
              </a:rPr>
              <a:t>بَ</a:t>
            </a:r>
            <a:r>
              <a:rPr lang="ar-AE" sz="3600" b="1" dirty="0">
                <a:solidFill>
                  <a:srgbClr val="FF0000"/>
                </a:solidFill>
                <a:latin typeface="Arial" panose="020B0604020202020204" pitchFamily="34" charset="0"/>
              </a:rPr>
              <a:t>لْ</a:t>
            </a:r>
            <a:r>
              <a:rPr lang="ar-AE" sz="3600" b="1" dirty="0">
                <a:solidFill>
                  <a:schemeClr val="accent1">
                    <a:lumMod val="75000"/>
                  </a:schemeClr>
                </a:solidFill>
                <a:latin typeface="Arial" panose="020B0604020202020204" pitchFamily="34" charset="0"/>
              </a:rPr>
              <a:t> </a:t>
            </a:r>
            <a:r>
              <a:rPr lang="ar-SA" sz="3600" b="1" dirty="0" smtClean="0">
                <a:solidFill>
                  <a:srgbClr val="00B050"/>
                </a:solidFill>
                <a:latin typeface="Arial" panose="020B0604020202020204" pitchFamily="34" charset="0"/>
              </a:rPr>
              <a:t>نّ</a:t>
            </a:r>
            <a:r>
              <a:rPr lang="ar-SA" sz="3600" b="1" dirty="0" smtClean="0">
                <a:solidFill>
                  <a:schemeClr val="accent1">
                    <a:lumMod val="75000"/>
                  </a:schemeClr>
                </a:solidFill>
                <a:latin typeface="Arial" panose="020B0604020202020204" pitchFamily="34" charset="0"/>
              </a:rPr>
              <a:t>حنُ</a:t>
            </a:r>
            <a:r>
              <a:rPr lang="ar-AE" sz="3600" b="1" dirty="0" smtClean="0">
                <a:solidFill>
                  <a:schemeClr val="accent1">
                    <a:lumMod val="75000"/>
                  </a:schemeClr>
                </a:solidFill>
                <a:latin typeface="Arial" panose="020B0604020202020204" pitchFamily="34" charset="0"/>
              </a:rPr>
              <a:t> </a:t>
            </a:r>
            <a:r>
              <a:rPr lang="ar-SA" sz="2400" b="1" dirty="0" smtClean="0">
                <a:solidFill>
                  <a:schemeClr val="accent1">
                    <a:lumMod val="75000"/>
                  </a:schemeClr>
                </a:solidFill>
                <a:latin typeface="Arial" panose="020B0604020202020204" pitchFamily="34" charset="0"/>
              </a:rPr>
              <a:t>قوم مسحورون</a:t>
            </a:r>
            <a:r>
              <a:rPr lang="ar-AE" sz="2400" b="1" dirty="0" smtClean="0">
                <a:solidFill>
                  <a:schemeClr val="accent1">
                    <a:lumMod val="75000"/>
                  </a:schemeClr>
                </a:solidFill>
                <a:latin typeface="Arial" panose="020B0604020202020204" pitchFamily="34" charset="0"/>
              </a:rPr>
              <a:t>َ</a:t>
            </a:r>
            <a:endParaRPr lang="ar-SA" altLang="en-US" sz="3600" b="1" dirty="0">
              <a:solidFill>
                <a:schemeClr val="accent1">
                  <a:lumMod val="75000"/>
                </a:schemeClr>
              </a:solidFill>
              <a:latin typeface="Arial" panose="020B0604020202020204" pitchFamily="34" charset="0"/>
            </a:endParaRPr>
          </a:p>
          <a:p>
            <a:pPr algn="ctr" rtl="1"/>
            <a:endParaRPr lang="ar-SA" altLang="en-US" sz="3600" b="1" dirty="0">
              <a:solidFill>
                <a:schemeClr val="accent1">
                  <a:lumMod val="75000"/>
                </a:schemeClr>
              </a:solidFill>
              <a:latin typeface="Arial" panose="020B0604020202020204" pitchFamily="34" charset="0"/>
            </a:endParaRPr>
          </a:p>
        </p:txBody>
      </p:sp>
      <p:cxnSp>
        <p:nvCxnSpPr>
          <p:cNvPr id="19" name="Straight Arrow Connector 18"/>
          <p:cNvCxnSpPr/>
          <p:nvPr/>
        </p:nvCxnSpPr>
        <p:spPr>
          <a:xfrm flipH="1">
            <a:off x="4572000" y="2736645"/>
            <a:ext cx="188260" cy="214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022976" y="2700797"/>
            <a:ext cx="216449" cy="250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465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4080319" y="479576"/>
            <a:ext cx="4235825" cy="1015663"/>
          </a:xfrm>
          <a:prstGeom prst="rect">
            <a:avLst/>
          </a:prstGeom>
          <a:solidFill>
            <a:schemeClr val="accent4">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الحرف</a:t>
            </a:r>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
            </a:r>
            <a:b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br>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preposition</a:t>
            </a:r>
            <a:endParaRPr lang="en-CA" sz="2000" b="1" dirty="0">
              <a:ln w="10160">
                <a:solidFill>
                  <a:schemeClr val="accent4">
                    <a:lumMod val="40000"/>
                    <a:lumOff val="60000"/>
                  </a:schemeClr>
                </a:solidFill>
                <a:prstDash val="solid"/>
              </a:ln>
              <a:solidFill>
                <a:srgbClr val="FFFF00"/>
              </a:solidFill>
            </a:endParaRPr>
          </a:p>
        </p:txBody>
      </p:sp>
      <p:pic>
        <p:nvPicPr>
          <p:cNvPr id="13" name="Picture 12"/>
          <p:cNvPicPr>
            <a:picLocks noChangeAspect="1"/>
          </p:cNvPicPr>
          <p:nvPr/>
        </p:nvPicPr>
        <p:blipFill>
          <a:blip r:embed="rId17"/>
          <a:stretch>
            <a:fillRect/>
          </a:stretch>
        </p:blipFill>
        <p:spPr>
          <a:xfrm>
            <a:off x="995082" y="2627290"/>
            <a:ext cx="1449455" cy="2811662"/>
          </a:xfrm>
          <a:prstGeom prst="rect">
            <a:avLst/>
          </a:prstGeom>
        </p:spPr>
      </p:pic>
      <p:sp>
        <p:nvSpPr>
          <p:cNvPr id="11" name="Content Placeholder 2"/>
          <p:cNvSpPr txBox="1">
            <a:spLocks/>
          </p:cNvSpPr>
          <p:nvPr/>
        </p:nvSpPr>
        <p:spPr>
          <a:xfrm>
            <a:off x="2971800" y="2453702"/>
            <a:ext cx="8763000" cy="3826074"/>
          </a:xfrm>
          <a:prstGeom prst="rect">
            <a:avLst/>
          </a:prstGeom>
        </p:spPr>
        <p:txBody>
          <a:bodyPr vert="horz" lIns="91440" tIns="45720" rIns="91440" bIns="45720" rtlCol="0">
            <a:normAutofit/>
          </a:bodyPr>
          <a:lstStyle/>
          <a:p>
            <a:pPr algn="ctr" rtl="1">
              <a:lnSpc>
                <a:spcPct val="150000"/>
              </a:lnSpc>
            </a:pPr>
            <a:r>
              <a:rPr lang="ar-AE" sz="3200" b="1" dirty="0" smtClean="0">
                <a:solidFill>
                  <a:schemeClr val="accent2">
                    <a:lumMod val="75000"/>
                  </a:schemeClr>
                </a:solidFill>
              </a:rPr>
              <a:t>إستثناءه</a:t>
            </a:r>
            <a:r>
              <a:rPr lang="ar-SA" sz="3200" b="1" dirty="0" smtClean="0">
                <a:solidFill>
                  <a:schemeClr val="accent2">
                    <a:lumMod val="75000"/>
                  </a:schemeClr>
                </a:solidFill>
              </a:rPr>
              <a:t>         </a:t>
            </a:r>
            <a:r>
              <a:rPr lang="en-US" sz="2800" b="1" dirty="0" smtClean="0">
                <a:solidFill>
                  <a:schemeClr val="accent2">
                    <a:lumMod val="75000"/>
                  </a:schemeClr>
                </a:solidFill>
              </a:rPr>
              <a:t>Exception</a:t>
            </a:r>
          </a:p>
          <a:p>
            <a:pPr algn="ctr" rtl="1">
              <a:lnSpc>
                <a:spcPct val="150000"/>
              </a:lnSpc>
            </a:pPr>
            <a:r>
              <a:rPr lang="ar-AE" sz="2800" b="1" dirty="0" smtClean="0">
                <a:solidFill>
                  <a:schemeClr val="accent2">
                    <a:lumMod val="75000"/>
                  </a:schemeClr>
                </a:solidFill>
              </a:rPr>
              <a:t> </a:t>
            </a:r>
            <a:r>
              <a:rPr lang="ar-AE" sz="2800" b="1" dirty="0" smtClean="0"/>
              <a:t>{</a:t>
            </a:r>
            <a:r>
              <a:rPr lang="ar-AE" sz="5100" b="1" dirty="0" smtClean="0"/>
              <a:t>بَ</a:t>
            </a:r>
            <a:r>
              <a:rPr lang="ar-AE" sz="5100" b="1" dirty="0" smtClean="0">
                <a:solidFill>
                  <a:srgbClr val="FF0000"/>
                </a:solidFill>
              </a:rPr>
              <a:t>لْ </a:t>
            </a:r>
            <a:r>
              <a:rPr lang="ar-AE" sz="5100" b="1" dirty="0" smtClean="0">
                <a:solidFill>
                  <a:srgbClr val="00B050"/>
                </a:solidFill>
              </a:rPr>
              <a:t>رَ</a:t>
            </a:r>
            <a:r>
              <a:rPr lang="ar-AE" sz="5100" b="1" dirty="0" smtClean="0"/>
              <a:t>انَ</a:t>
            </a:r>
            <a:r>
              <a:rPr lang="ar-AE" sz="2400" b="1" dirty="0" smtClean="0"/>
              <a:t>} </a:t>
            </a:r>
            <a:endParaRPr lang="ar-SA" sz="2400" b="1" dirty="0" smtClean="0"/>
          </a:p>
          <a:p>
            <a:pPr algn="ctr" rtl="1">
              <a:lnSpc>
                <a:spcPct val="150000"/>
              </a:lnSpc>
            </a:pPr>
            <a:r>
              <a:rPr lang="ar-AE" sz="2400" b="1" dirty="0" smtClean="0"/>
              <a:t>وذلك لوجوب السكت عليها، والسكت يمنع الإدغام</a:t>
            </a:r>
            <a:endParaRPr kumimoji="0" lang="en-US" sz="24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Calibri" pitchFamily="34" charset="0"/>
            </a:endParaRPr>
          </a:p>
          <a:p>
            <a:pPr algn="ctr">
              <a:lnSpc>
                <a:spcPct val="150000"/>
              </a:lnSpc>
            </a:pPr>
            <a:r>
              <a:rPr lang="en-US" sz="2000" b="1" dirty="0" smtClean="0"/>
              <a:t> </a:t>
            </a:r>
            <a:r>
              <a:rPr lang="en-US" sz="2000" dirty="0" smtClean="0"/>
              <a:t>as the rules of recitation dictate that a breathless pause should be made on the lam, which prevents </a:t>
            </a:r>
            <a:r>
              <a:rPr lang="en-US" sz="2000" dirty="0" err="1" smtClean="0"/>
              <a:t>Idgham</a:t>
            </a:r>
            <a:r>
              <a:rPr lang="en-US" sz="2000" dirty="0" smtClean="0"/>
              <a:t> (merging)</a:t>
            </a:r>
            <a:endParaRPr kumimoji="0" lang="en-US"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3803696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4" name="TextBox 13"/>
          <p:cNvSpPr txBox="1"/>
          <p:nvPr/>
        </p:nvSpPr>
        <p:spPr>
          <a:xfrm>
            <a:off x="9951403" y="3189163"/>
            <a:ext cx="1800200" cy="1384995"/>
          </a:xfrm>
          <a:prstGeom prst="rect">
            <a:avLst/>
          </a:prstGeom>
          <a:solidFill>
            <a:srgbClr val="FFFF99"/>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sz="2800" b="1" dirty="0" smtClean="0">
                <a:solidFill>
                  <a:srgbClr val="003192"/>
                </a:solidFill>
              </a:rPr>
              <a:t>تدريب</a:t>
            </a:r>
          </a:p>
          <a:p>
            <a:pPr lvl="0" algn="ctr" rtl="0"/>
            <a:endParaRPr lang="ar-KW" sz="2800" b="1" dirty="0">
              <a:solidFill>
                <a:srgbClr val="003192"/>
              </a:solidFill>
            </a:endParaRPr>
          </a:p>
          <a:p>
            <a:pPr lvl="0" algn="ctr" rtl="0"/>
            <a:r>
              <a:rPr lang="en-US" sz="2800" b="1" dirty="0" smtClean="0">
                <a:solidFill>
                  <a:srgbClr val="003192"/>
                </a:solidFill>
              </a:rPr>
              <a:t>Practice</a:t>
            </a:r>
            <a:endParaRPr lang="en-US" sz="2800" b="1" dirty="0">
              <a:solidFill>
                <a:schemeClr val="tx1"/>
              </a:solidFill>
            </a:endParaRPr>
          </a:p>
        </p:txBody>
      </p:sp>
      <p:sp>
        <p:nvSpPr>
          <p:cNvPr id="15" name="Title 1"/>
          <p:cNvSpPr>
            <a:spLocks noGrp="1"/>
          </p:cNvSpPr>
          <p:nvPr>
            <p:ph type="title"/>
          </p:nvPr>
        </p:nvSpPr>
        <p:spPr>
          <a:xfrm>
            <a:off x="450511" y="1947991"/>
            <a:ext cx="9132401" cy="4161553"/>
          </a:xfrm>
        </p:spPr>
        <p:txBody>
          <a:bodyPr>
            <a:noAutofit/>
          </a:bodyPr>
          <a:lstStyle/>
          <a:p>
            <a:r>
              <a:rPr lang="ar-SA" sz="2800" dirty="0" smtClean="0">
                <a:solidFill>
                  <a:schemeClr val="accent1">
                    <a:lumMod val="75000"/>
                  </a:schemeClr>
                </a:solidFill>
              </a:rPr>
              <a:t>- هَلْ </a:t>
            </a:r>
            <a:r>
              <a:rPr lang="ar-SA" sz="2800" dirty="0">
                <a:solidFill>
                  <a:schemeClr val="accent1">
                    <a:lumMod val="75000"/>
                  </a:schemeClr>
                </a:solidFill>
              </a:rPr>
              <a:t>أَتَى عَلَى الإِنسَانِ حِينٌ مِّنَ الدَّهْرِ لَمْ يَكُن شَيْئًا </a:t>
            </a:r>
            <a:r>
              <a:rPr lang="ar-SA" sz="2800" dirty="0" smtClean="0">
                <a:solidFill>
                  <a:schemeClr val="accent1">
                    <a:lumMod val="75000"/>
                  </a:schemeClr>
                </a:solidFill>
              </a:rPr>
              <a:t>مَّذْكُورًا</a:t>
            </a:r>
            <a:br>
              <a:rPr lang="ar-SA" sz="2800" dirty="0" smtClean="0">
                <a:solidFill>
                  <a:schemeClr val="accent1">
                    <a:lumMod val="75000"/>
                  </a:schemeClr>
                </a:solidFill>
              </a:rPr>
            </a:br>
            <a:r>
              <a:rPr lang="ar-SA" sz="2800" dirty="0" smtClean="0">
                <a:solidFill>
                  <a:schemeClr val="accent1">
                    <a:lumMod val="75000"/>
                  </a:schemeClr>
                </a:solidFill>
              </a:rPr>
              <a:t>- قُلْ </a:t>
            </a:r>
            <a:r>
              <a:rPr lang="ar-SA" sz="2800" dirty="0">
                <a:solidFill>
                  <a:schemeClr val="accent1">
                    <a:lumMod val="75000"/>
                  </a:schemeClr>
                </a:solidFill>
              </a:rPr>
              <a:t>هَلْ مِن شُرَكَائِكُم مَّن يَبْدَأُ الْخَلْقَ ثُمَّ يُعِيدُهُ قُلِ اللَّهُ يَبْدَأُ الْخَلْقَ ثُمَّ يُعِيدُهُ فَأَنَّى تُؤْفَكُونَ</a:t>
            </a:r>
            <a:br>
              <a:rPr lang="ar-SA" sz="2800" dirty="0">
                <a:solidFill>
                  <a:schemeClr val="accent1">
                    <a:lumMod val="75000"/>
                  </a:schemeClr>
                </a:solidFill>
              </a:rPr>
            </a:br>
            <a:r>
              <a:rPr lang="ar-SA" sz="2800" dirty="0" smtClean="0">
                <a:solidFill>
                  <a:schemeClr val="accent1">
                    <a:lumMod val="75000"/>
                  </a:schemeClr>
                </a:solidFill>
              </a:rPr>
              <a:t>- قُلْ </a:t>
            </a:r>
            <a:r>
              <a:rPr lang="ar-SA" sz="2800" dirty="0">
                <a:solidFill>
                  <a:schemeClr val="accent1">
                    <a:lumMod val="75000"/>
                  </a:schemeClr>
                </a:solidFill>
              </a:rPr>
              <a:t>هَلْ مِن شُرَكَائِكُم مَّن يَهْدِي إِلَى الْحَقِّ قُلِ اللَّهُ يَهْدِي لِلْحَقِّ أَفَمَن يَهْدِي إِلَى الْحَقِّ أَحَقُّ أَن يُتَّبَعَ أَمَّن لاَّ يَهِدِّيَ إِلاَّ أَن يُهْدَى فَمَا لَكُمْ كَيْفَ تَحْكُمُونَ</a:t>
            </a:r>
            <a:br>
              <a:rPr lang="ar-SA" sz="2800" dirty="0">
                <a:solidFill>
                  <a:schemeClr val="accent1">
                    <a:lumMod val="75000"/>
                  </a:schemeClr>
                </a:solidFill>
              </a:rPr>
            </a:br>
            <a:r>
              <a:rPr lang="ar-SA" sz="2800" dirty="0" smtClean="0">
                <a:solidFill>
                  <a:schemeClr val="accent1">
                    <a:lumMod val="75000"/>
                  </a:schemeClr>
                </a:solidFill>
              </a:rPr>
              <a:t>- ضَرَبَ </a:t>
            </a:r>
            <a:r>
              <a:rPr lang="ar-SA" sz="2800" dirty="0">
                <a:solidFill>
                  <a:schemeClr val="accent1">
                    <a:lumMod val="75000"/>
                  </a:schemeClr>
                </a:solidFill>
              </a:rPr>
              <a:t>لَكُم مَّثَلًا مِّنْ أَنفُسِكُمْ ۖ هَل لَّكُم مِّن مَّا مَلَكَتْ أَيْمَانُكُم مِّن شُرَكَاءَ فِي مَا رَزَقْنَاكُمْ فَأَنتُمْ فِيهِ سَوَاءٌ تَخَافُونَهُمْ كَخِيفَتِكُمْ أَنفُسَكُمْ ۚ كَذَٰلِكَ نُفَصِّلُ الْآيَاتِ لِقَوْمٍ يَعْقِلُونَ </a:t>
            </a:r>
            <a:br>
              <a:rPr lang="ar-SA" sz="2800" dirty="0">
                <a:solidFill>
                  <a:schemeClr val="accent1">
                    <a:lumMod val="75000"/>
                  </a:schemeClr>
                </a:solidFill>
              </a:rPr>
            </a:br>
            <a:r>
              <a:rPr lang="ar-SA" sz="2800" dirty="0" smtClean="0">
                <a:solidFill>
                  <a:schemeClr val="accent1">
                    <a:lumMod val="75000"/>
                  </a:schemeClr>
                </a:solidFill>
              </a:rPr>
              <a:t>- بَل </a:t>
            </a:r>
            <a:r>
              <a:rPr lang="ar-SA" sz="2800" dirty="0">
                <a:solidFill>
                  <a:schemeClr val="accent1">
                    <a:lumMod val="75000"/>
                  </a:schemeClr>
                </a:solidFill>
              </a:rPr>
              <a:t>رَّفَعَهُ اللَّهُ إِلَيْهِ ۚ وَكَانَ اللَّهُ عَزِيزًا حَكِيمًا</a:t>
            </a:r>
            <a:br>
              <a:rPr lang="ar-SA" sz="2800" dirty="0">
                <a:solidFill>
                  <a:schemeClr val="accent1">
                    <a:lumMod val="75000"/>
                  </a:schemeClr>
                </a:solidFill>
              </a:rPr>
            </a:br>
            <a:r>
              <a:rPr lang="ar-SA" sz="2800" dirty="0" smtClean="0">
                <a:solidFill>
                  <a:schemeClr val="accent1">
                    <a:lumMod val="75000"/>
                  </a:schemeClr>
                </a:solidFill>
              </a:rPr>
              <a:t>- أَءُنزِلَ </a:t>
            </a:r>
            <a:r>
              <a:rPr lang="ar-SA" sz="2800" dirty="0">
                <a:solidFill>
                  <a:schemeClr val="accent1">
                    <a:lumMod val="75000"/>
                  </a:schemeClr>
                </a:solidFill>
              </a:rPr>
              <a:t>عَلَيْهِ ٱلذِّكْرُ مِنۢ بَيْنِنَا ۚ بَلْ هُمْ فِى شَكٍّۢ مِّن ذِكْرِى ۖ بَل لَّمَّا يَذُوقُواْ </a:t>
            </a:r>
            <a:r>
              <a:rPr lang="ar-SA" sz="2800" dirty="0" smtClean="0">
                <a:solidFill>
                  <a:schemeClr val="accent1">
                    <a:lumMod val="75000"/>
                  </a:schemeClr>
                </a:solidFill>
              </a:rPr>
              <a:t>عَذَابِ</a:t>
            </a:r>
            <a:endParaRPr lang="ar-SA" sz="2800" dirty="0">
              <a:solidFill>
                <a:schemeClr val="accent1">
                  <a:lumMod val="75000"/>
                </a:schemeClr>
              </a:solidFill>
            </a:endParaRPr>
          </a:p>
        </p:txBody>
      </p:sp>
      <p:sp>
        <p:nvSpPr>
          <p:cNvPr id="13" name="TextBox 12"/>
          <p:cNvSpPr txBox="1"/>
          <p:nvPr/>
        </p:nvSpPr>
        <p:spPr>
          <a:xfrm>
            <a:off x="4080319" y="479576"/>
            <a:ext cx="4235825" cy="1015663"/>
          </a:xfrm>
          <a:prstGeom prst="rect">
            <a:avLst/>
          </a:prstGeom>
          <a:solidFill>
            <a:schemeClr val="accent4">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الحرف</a:t>
            </a:r>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
            </a:r>
            <a:b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br>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preposition</a:t>
            </a:r>
            <a:endParaRPr lang="en-CA" sz="2000" b="1" dirty="0">
              <a:ln w="10160">
                <a:solidFill>
                  <a:schemeClr val="accent4">
                    <a:lumMod val="40000"/>
                    <a:lumOff val="60000"/>
                  </a:schemeClr>
                </a:solidFill>
                <a:prstDash val="solid"/>
              </a:ln>
              <a:solidFill>
                <a:srgbClr val="FFFF00"/>
              </a:solidFill>
            </a:endParaRPr>
          </a:p>
        </p:txBody>
      </p:sp>
    </p:spTree>
    <p:extLst>
      <p:ext uri="{BB962C8B-B14F-4D97-AF65-F5344CB8AC3E}">
        <p14:creationId xmlns:p14="http://schemas.microsoft.com/office/powerpoint/2010/main" val="45338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70" decel="100000"/>
                                        <p:tgtEl>
                                          <p:spTgt spid="15"/>
                                        </p:tgtEl>
                                      </p:cBhvr>
                                    </p:animEffect>
                                    <p:animScale>
                                      <p:cBhvr>
                                        <p:cTn id="8" dur="770" decel="100000"/>
                                        <p:tgtEl>
                                          <p:spTgt spid="15"/>
                                        </p:tgtEl>
                                      </p:cBhvr>
                                      <p:from x="10000" y="10000"/>
                                      <p:to x="200000" y="450000"/>
                                    </p:animScale>
                                    <p:animScale>
                                      <p:cBhvr>
                                        <p:cTn id="9" dur="1230" accel="100000" fill="hold">
                                          <p:stCondLst>
                                            <p:cond delay="770"/>
                                          </p:stCondLst>
                                        </p:cTn>
                                        <p:tgtEl>
                                          <p:spTgt spid="15"/>
                                        </p:tgtEl>
                                      </p:cBhvr>
                                      <p:from x="200000" y="450000"/>
                                      <p:to x="100000" y="100000"/>
                                    </p:animScale>
                                    <p:set>
                                      <p:cBhvr>
                                        <p:cTn id="10" dur="770" fill="hold"/>
                                        <p:tgtEl>
                                          <p:spTgt spid="15"/>
                                        </p:tgtEl>
                                        <p:attrNameLst>
                                          <p:attrName>ppt_x</p:attrName>
                                        </p:attrNameLst>
                                      </p:cBhvr>
                                      <p:to>
                                        <p:strVal val="(0.5)"/>
                                      </p:to>
                                    </p:set>
                                    <p:anim from="(0.5)" to="(#ppt_x)" calcmode="lin" valueType="num">
                                      <p:cBhvr>
                                        <p:cTn id="11" dur="1230" accel="100000" fill="hold">
                                          <p:stCondLst>
                                            <p:cond delay="770"/>
                                          </p:stCondLst>
                                        </p:cTn>
                                        <p:tgtEl>
                                          <p:spTgt spid="15"/>
                                        </p:tgtEl>
                                        <p:attrNameLst>
                                          <p:attrName>ppt_x</p:attrName>
                                        </p:attrNameLst>
                                      </p:cBhvr>
                                    </p:anim>
                                    <p:set>
                                      <p:cBhvr>
                                        <p:cTn id="12" dur="770" fill="hold"/>
                                        <p:tgtEl>
                                          <p:spTgt spid="15"/>
                                        </p:tgtEl>
                                        <p:attrNameLst>
                                          <p:attrName>ppt_y</p:attrName>
                                        </p:attrNameLst>
                                      </p:cBhvr>
                                      <p:to>
                                        <p:strVal val="(#ppt_y+0.4)"/>
                                      </p:to>
                                    </p:set>
                                    <p:anim from="(#ppt_y+0.4)" to="(#ppt_y)" calcmode="lin" valueType="num">
                                      <p:cBhvr>
                                        <p:cTn id="13"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F0BAED-E3B8-1049-B15B-55DBF8987E50}"/>
              </a:ext>
            </a:extLst>
          </p:cNvPr>
          <p:cNvSpPr>
            <a:spLocks noGrp="1"/>
          </p:cNvSpPr>
          <p:nvPr>
            <p:ph type="title"/>
          </p:nvPr>
        </p:nvSpPr>
        <p:spPr>
          <a:xfrm>
            <a:off x="3116687" y="1846196"/>
            <a:ext cx="6188677" cy="3382627"/>
          </a:xfrm>
          <a:solidFill>
            <a:srgbClr val="C00000"/>
          </a:solidFill>
        </p:spPr>
        <p:txBody>
          <a:bodyPr>
            <a:noAutofit/>
          </a:bodyPr>
          <a:lstStyle/>
          <a:p>
            <a:pPr algn="ctr" rtl="0"/>
            <a:r>
              <a:rPr lang="ar-SA"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الاسم</a:t>
            </a:r>
            <a:br>
              <a:rPr lang="ar-SA"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Lam of the noun</a:t>
            </a:r>
            <a:endParaRPr lang="en-US" sz="480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 xmlns:a16="http://schemas.microsoft.com/office/drawing/2014/main" id="{0FF626B8-DE6D-6542-8DDA-EB761F6D5372}"/>
              </a:ext>
            </a:extLst>
          </p:cNvPr>
          <p:cNvSpPr>
            <a:spLocks noGrp="1"/>
          </p:cNvSpPr>
          <p:nvPr>
            <p:ph type="dt" sz="half" idx="10"/>
          </p:nvPr>
        </p:nvSpPr>
        <p:spPr/>
        <p:txBody>
          <a:bodyPr/>
          <a:lstStyle/>
          <a:p>
            <a:fld id="{A9A40FED-A4C5-4F44-A889-638281D21CB2}" type="datetime1">
              <a:rPr lang="en-CA" smtClean="0"/>
              <a:t>2021-03-15</a:t>
            </a:fld>
            <a:endParaRPr lang="en-US"/>
          </a:p>
        </p:txBody>
      </p:sp>
      <p:sp>
        <p:nvSpPr>
          <p:cNvPr id="5" name="Slide Number Placeholder 4">
            <a:extLst>
              <a:ext uri="{FF2B5EF4-FFF2-40B4-BE49-F238E27FC236}">
                <a16:creationId xmlns="" xmlns:a16="http://schemas.microsoft.com/office/drawing/2014/main" id="{B095017A-5177-654B-92DC-F8E777F3E3EA}"/>
              </a:ext>
            </a:extLst>
          </p:cNvPr>
          <p:cNvSpPr>
            <a:spLocks noGrp="1"/>
          </p:cNvSpPr>
          <p:nvPr>
            <p:ph type="sldNum" sz="quarter" idx="12"/>
          </p:nvPr>
        </p:nvSpPr>
        <p:spPr/>
        <p:txBody>
          <a:bodyPr/>
          <a:lstStyle/>
          <a:p>
            <a:fld id="{81817943-45D5-5949-BC48-405C5101A313}" type="slidenum">
              <a:rPr lang="en-US" smtClean="0"/>
              <a:t>28</a:t>
            </a:fld>
            <a:endParaRPr lang="en-US"/>
          </a:p>
        </p:txBody>
      </p:sp>
    </p:spTree>
    <p:extLst>
      <p:ext uri="{BB962C8B-B14F-4D97-AF65-F5344CB8AC3E}">
        <p14:creationId xmlns:p14="http://schemas.microsoft.com/office/powerpoint/2010/main" val="2226813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4080319" y="479576"/>
            <a:ext cx="4235825" cy="1015663"/>
          </a:xfrm>
          <a:prstGeom prst="rect">
            <a:avLst/>
          </a:prstGeom>
          <a:solidFill>
            <a:srgbClr val="C000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الاسم</a:t>
            </a:r>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
            </a:r>
            <a:b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br>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noun</a:t>
            </a:r>
            <a:endParaRPr lang="en-CA" sz="2000" b="1" dirty="0">
              <a:ln w="10160">
                <a:solidFill>
                  <a:schemeClr val="accent4">
                    <a:lumMod val="40000"/>
                    <a:lumOff val="60000"/>
                  </a:schemeClr>
                </a:solidFill>
                <a:prstDash val="solid"/>
              </a:ln>
              <a:solidFill>
                <a:srgbClr val="FFFF00"/>
              </a:solidFill>
            </a:endParaRPr>
          </a:p>
        </p:txBody>
      </p:sp>
      <p:pic>
        <p:nvPicPr>
          <p:cNvPr id="13" name="Picture 12"/>
          <p:cNvPicPr>
            <a:picLocks noChangeAspect="1"/>
          </p:cNvPicPr>
          <p:nvPr/>
        </p:nvPicPr>
        <p:blipFill>
          <a:blip r:embed="rId17"/>
          <a:stretch>
            <a:fillRect/>
          </a:stretch>
        </p:blipFill>
        <p:spPr>
          <a:xfrm>
            <a:off x="995082" y="2627290"/>
            <a:ext cx="1449455" cy="2811662"/>
          </a:xfrm>
          <a:prstGeom prst="rect">
            <a:avLst/>
          </a:prstGeom>
        </p:spPr>
      </p:pic>
      <p:sp>
        <p:nvSpPr>
          <p:cNvPr id="11" name="Content Placeholder 2"/>
          <p:cNvSpPr txBox="1">
            <a:spLocks/>
          </p:cNvSpPr>
          <p:nvPr/>
        </p:nvSpPr>
        <p:spPr>
          <a:xfrm>
            <a:off x="2931458" y="1825625"/>
            <a:ext cx="8422341" cy="4351338"/>
          </a:xfrm>
          <a:prstGeom prst="rect">
            <a:avLst/>
          </a:prstGeom>
        </p:spPr>
        <p:txBody>
          <a:bodyPr vert="horz" lIns="91440" tIns="45720" rIns="91440" bIns="45720" rtlCol="0">
            <a:normAutofit lnSpcReduction="10000"/>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ar-SA" b="1" dirty="0" smtClean="0">
                <a:solidFill>
                  <a:srgbClr val="F9821F"/>
                </a:solidFill>
              </a:rPr>
              <a:t>تعريفها      </a:t>
            </a:r>
            <a:r>
              <a:rPr lang="ar-SA" dirty="0" smtClean="0">
                <a:solidFill>
                  <a:srgbClr val="F9821F"/>
                </a:solidFill>
              </a:rPr>
              <a:t> </a:t>
            </a:r>
            <a:r>
              <a:rPr lang="en-US" dirty="0" smtClean="0">
                <a:solidFill>
                  <a:srgbClr val="F9821F"/>
                </a:solidFill>
              </a:rPr>
              <a:t>Definition</a:t>
            </a:r>
            <a:r>
              <a:rPr lang="ar-SA" dirty="0" smtClean="0">
                <a:solidFill>
                  <a:srgbClr val="F9821F"/>
                </a:solidFill>
              </a:rPr>
              <a:t> </a:t>
            </a:r>
          </a:p>
          <a:p>
            <a:pPr algn="ctr"/>
            <a:r>
              <a:rPr lang="ar-SA" dirty="0" smtClean="0">
                <a:solidFill>
                  <a:schemeClr val="tx1"/>
                </a:solidFill>
              </a:rPr>
              <a:t>هي اللام الواقعة في الأسماء وتكون دائماً </a:t>
            </a:r>
            <a:r>
              <a:rPr lang="ar-SA" dirty="0" smtClean="0">
                <a:solidFill>
                  <a:srgbClr val="FF0000"/>
                </a:solidFill>
              </a:rPr>
              <a:t>متوسطة</a:t>
            </a:r>
            <a:r>
              <a:rPr lang="ar-SA" dirty="0" smtClean="0">
                <a:solidFill>
                  <a:schemeClr val="tx1"/>
                </a:solidFill>
              </a:rPr>
              <a:t> </a:t>
            </a:r>
            <a:r>
              <a:rPr lang="ar-SA" dirty="0" smtClean="0">
                <a:solidFill>
                  <a:srgbClr val="FF0000"/>
                </a:solidFill>
              </a:rPr>
              <a:t>وأصلية</a:t>
            </a:r>
            <a:r>
              <a:rPr lang="ar-SA" dirty="0" smtClean="0">
                <a:solidFill>
                  <a:schemeClr val="tx1"/>
                </a:solidFill>
              </a:rPr>
              <a:t> في بنية الكلمة</a:t>
            </a:r>
          </a:p>
          <a:p>
            <a:pPr algn="ctr"/>
            <a:r>
              <a:rPr lang="en-US" dirty="0">
                <a:solidFill>
                  <a:schemeClr val="tx1"/>
                </a:solidFill>
              </a:rPr>
              <a:t>This is the lam is one of the </a:t>
            </a:r>
            <a:r>
              <a:rPr lang="en-US" dirty="0">
                <a:solidFill>
                  <a:srgbClr val="FF0000"/>
                </a:solidFill>
              </a:rPr>
              <a:t>root</a:t>
            </a:r>
            <a:r>
              <a:rPr lang="en-US" dirty="0">
                <a:solidFill>
                  <a:schemeClr val="tx1"/>
                </a:solidFill>
              </a:rPr>
              <a:t> letters of the </a:t>
            </a:r>
            <a:r>
              <a:rPr lang="en-US" dirty="0" smtClean="0">
                <a:solidFill>
                  <a:schemeClr val="tx1"/>
                </a:solidFill>
              </a:rPr>
              <a:t>noun. It is always in the </a:t>
            </a:r>
            <a:r>
              <a:rPr lang="en-US" dirty="0" smtClean="0">
                <a:solidFill>
                  <a:srgbClr val="FF0000"/>
                </a:solidFill>
              </a:rPr>
              <a:t>middle</a:t>
            </a:r>
            <a:r>
              <a:rPr lang="en-US" dirty="0" smtClean="0">
                <a:solidFill>
                  <a:schemeClr val="tx1"/>
                </a:solidFill>
              </a:rPr>
              <a:t> of the noun</a:t>
            </a:r>
            <a:endParaRPr lang="ar-SA" b="1" dirty="0" smtClean="0">
              <a:solidFill>
                <a:schemeClr val="tx1"/>
              </a:solidFill>
            </a:endParaRPr>
          </a:p>
          <a:p>
            <a:pPr algn="ctr"/>
            <a:endParaRPr lang="en-US" b="1" dirty="0" smtClean="0">
              <a:solidFill>
                <a:srgbClr val="F9821F"/>
              </a:solidFill>
            </a:endParaRPr>
          </a:p>
          <a:p>
            <a:pPr algn="ctr"/>
            <a:r>
              <a:rPr lang="ar-SA" b="1" dirty="0" smtClean="0">
                <a:solidFill>
                  <a:srgbClr val="F9821F"/>
                </a:solidFill>
              </a:rPr>
              <a:t>حكمها      </a:t>
            </a:r>
            <a:r>
              <a:rPr lang="en-US" b="1" dirty="0" smtClean="0">
                <a:solidFill>
                  <a:srgbClr val="F9821F"/>
                </a:solidFill>
              </a:rPr>
              <a:t>Ruling</a:t>
            </a:r>
          </a:p>
          <a:p>
            <a:pPr algn="ctr"/>
            <a:r>
              <a:rPr lang="ar-SA" b="1" dirty="0" smtClean="0">
                <a:solidFill>
                  <a:srgbClr val="F9821F"/>
                </a:solidFill>
              </a:rPr>
              <a:t> </a:t>
            </a:r>
            <a:r>
              <a:rPr lang="ar-SA" dirty="0" smtClean="0">
                <a:solidFill>
                  <a:schemeClr val="tx1"/>
                </a:solidFill>
              </a:rPr>
              <a:t>وجوب الإظهار مطلقاً</a:t>
            </a:r>
          </a:p>
          <a:p>
            <a:pPr algn="ctr"/>
            <a:r>
              <a:rPr lang="en-US" dirty="0" smtClean="0">
                <a:solidFill>
                  <a:schemeClr val="tx1"/>
                </a:solidFill>
              </a:rPr>
              <a:t>It should be clearly pronounced as </a:t>
            </a:r>
            <a:r>
              <a:rPr lang="en-US" dirty="0" err="1" smtClean="0">
                <a:solidFill>
                  <a:schemeClr val="tx1"/>
                </a:solidFill>
              </a:rPr>
              <a:t>Izh-har</a:t>
            </a:r>
            <a:r>
              <a:rPr lang="en-US" dirty="0" smtClean="0">
                <a:solidFill>
                  <a:schemeClr val="tx1"/>
                </a:solidFill>
              </a:rPr>
              <a:t>.</a:t>
            </a:r>
            <a:endParaRPr lang="ar-SA" dirty="0" smtClean="0">
              <a:solidFill>
                <a:schemeClr val="tx1"/>
              </a:solidFill>
            </a:endParaRPr>
          </a:p>
          <a:p>
            <a:pPr algn="ctr"/>
            <a:endParaRPr lang="ar-SA" dirty="0">
              <a:solidFill>
                <a:schemeClr val="tx1"/>
              </a:solidFill>
            </a:endParaRPr>
          </a:p>
          <a:p>
            <a:pPr algn="ctr"/>
            <a:r>
              <a:rPr lang="ar-SA" dirty="0">
                <a:solidFill>
                  <a:schemeClr val="tx1"/>
                </a:solidFill>
              </a:rPr>
              <a:t>(</a:t>
            </a:r>
            <a:r>
              <a:rPr lang="ar-SA" sz="3600" dirty="0" smtClean="0">
                <a:solidFill>
                  <a:schemeClr val="tx1"/>
                </a:solidFill>
              </a:rPr>
              <a:t>أَ</a:t>
            </a:r>
            <a:r>
              <a:rPr lang="ar-SA" sz="3600" dirty="0" smtClean="0">
                <a:solidFill>
                  <a:srgbClr val="FF0000"/>
                </a:solidFill>
              </a:rPr>
              <a:t>لْـ</a:t>
            </a:r>
            <a:r>
              <a:rPr lang="ar-SA" sz="3600" dirty="0" smtClean="0">
                <a:solidFill>
                  <a:schemeClr val="tx1"/>
                </a:solidFill>
              </a:rPr>
              <a:t>سِنَتِكُم</a:t>
            </a:r>
            <a:r>
              <a:rPr lang="ar-SA" dirty="0">
                <a:solidFill>
                  <a:schemeClr val="tx1"/>
                </a:solidFill>
              </a:rPr>
              <a:t>) ، (</a:t>
            </a:r>
            <a:r>
              <a:rPr lang="ar-SA" sz="3600" dirty="0" smtClean="0">
                <a:solidFill>
                  <a:schemeClr val="tx1"/>
                </a:solidFill>
              </a:rPr>
              <a:t>وَأ</a:t>
            </a:r>
            <a:r>
              <a:rPr lang="ar-SA" sz="3600" dirty="0" smtClean="0">
                <a:solidFill>
                  <a:srgbClr val="FF0000"/>
                </a:solidFill>
              </a:rPr>
              <a:t>لْـ</a:t>
            </a:r>
            <a:r>
              <a:rPr lang="ar-SA" sz="3600" dirty="0" smtClean="0">
                <a:solidFill>
                  <a:schemeClr val="tx1"/>
                </a:solidFill>
              </a:rPr>
              <a:t>وَانِكُمْ</a:t>
            </a:r>
            <a:r>
              <a:rPr lang="ar-SA" dirty="0">
                <a:solidFill>
                  <a:schemeClr val="tx1"/>
                </a:solidFill>
              </a:rPr>
              <a:t>) ، (</a:t>
            </a:r>
            <a:r>
              <a:rPr lang="ar-SA" sz="3600" dirty="0" smtClean="0">
                <a:solidFill>
                  <a:schemeClr val="tx1"/>
                </a:solidFill>
              </a:rPr>
              <a:t>سَ</a:t>
            </a:r>
            <a:r>
              <a:rPr lang="ar-SA" sz="3600" dirty="0" smtClean="0">
                <a:solidFill>
                  <a:srgbClr val="FF0000"/>
                </a:solidFill>
              </a:rPr>
              <a:t>لْـ</a:t>
            </a:r>
            <a:r>
              <a:rPr lang="ar-SA" sz="3600" dirty="0" smtClean="0">
                <a:solidFill>
                  <a:schemeClr val="tx1"/>
                </a:solidFill>
              </a:rPr>
              <a:t>سَبِيلاً</a:t>
            </a:r>
            <a:r>
              <a:rPr lang="ar-SA" dirty="0">
                <a:solidFill>
                  <a:schemeClr val="tx1"/>
                </a:solidFill>
              </a:rPr>
              <a:t>) ، (</a:t>
            </a:r>
            <a:r>
              <a:rPr lang="ar-SA" sz="3600" dirty="0" smtClean="0">
                <a:solidFill>
                  <a:schemeClr val="tx1"/>
                </a:solidFill>
              </a:rPr>
              <a:t>سُ</a:t>
            </a:r>
            <a:r>
              <a:rPr lang="ar-SA" sz="3600" dirty="0" smtClean="0">
                <a:solidFill>
                  <a:srgbClr val="FF0000"/>
                </a:solidFill>
              </a:rPr>
              <a:t>لْـ</a:t>
            </a:r>
            <a:r>
              <a:rPr lang="ar-SA" sz="3600" dirty="0" smtClean="0">
                <a:solidFill>
                  <a:schemeClr val="tx1"/>
                </a:solidFill>
              </a:rPr>
              <a:t>طَانٌ</a:t>
            </a:r>
            <a:r>
              <a:rPr lang="ar-SA" dirty="0" smtClean="0">
                <a:solidFill>
                  <a:schemeClr val="tx1"/>
                </a:solidFill>
              </a:rPr>
              <a:t>)</a:t>
            </a:r>
            <a:endParaRPr lang="en-US" dirty="0" smtClean="0">
              <a:solidFill>
                <a:schemeClr val="tx1"/>
              </a:solidFill>
            </a:endParaRPr>
          </a:p>
          <a:p>
            <a:pPr algn="ctr"/>
            <a:endParaRPr lang="en-US" dirty="0"/>
          </a:p>
        </p:txBody>
      </p:sp>
    </p:spTree>
    <p:extLst>
      <p:ext uri="{BB962C8B-B14F-4D97-AF65-F5344CB8AC3E}">
        <p14:creationId xmlns:p14="http://schemas.microsoft.com/office/powerpoint/2010/main" val="803455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F0BAED-E3B8-1049-B15B-55DBF8987E50}"/>
              </a:ext>
            </a:extLst>
          </p:cNvPr>
          <p:cNvSpPr>
            <a:spLocks noGrp="1"/>
          </p:cNvSpPr>
          <p:nvPr>
            <p:ph type="title"/>
          </p:nvPr>
        </p:nvSpPr>
        <p:spPr>
          <a:xfrm>
            <a:off x="3116687" y="1846196"/>
            <a:ext cx="6188677" cy="3382627"/>
          </a:xfrm>
          <a:solidFill>
            <a:schemeClr val="accent1">
              <a:lumMod val="50000"/>
            </a:schemeClr>
          </a:solidFill>
        </p:spPr>
        <p:txBody>
          <a:bodyPr>
            <a:noAutofit/>
          </a:bodyPr>
          <a:lstStyle/>
          <a:p>
            <a:pPr algn="ctr" defTabSz="914400" rtl="1" eaLnBrk="1" latinLnBrk="0" hangingPunct="1">
              <a:lnSpc>
                <a:spcPct val="90000"/>
              </a:lnSpc>
              <a:spcBef>
                <a:spcPct val="0"/>
              </a:spcBef>
              <a:buNone/>
            </a:pPr>
            <a:r>
              <a:rPr lang="ar-SA"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مقدمة اللَّام الساكنة</a:t>
            </a:r>
            <a:br>
              <a:rPr lang="ar-SA"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Introduction</a:t>
            </a:r>
            <a:br>
              <a:rPr lang="en-US"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of Lam </a:t>
            </a:r>
            <a:r>
              <a:rPr lang="en-US" sz="4800" dirty="0" err="1"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Sakinah</a:t>
            </a:r>
            <a:endParaRPr lang="en-US" sz="480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 xmlns:a16="http://schemas.microsoft.com/office/drawing/2014/main" id="{0FF626B8-DE6D-6542-8DDA-EB761F6D5372}"/>
              </a:ext>
            </a:extLst>
          </p:cNvPr>
          <p:cNvSpPr>
            <a:spLocks noGrp="1"/>
          </p:cNvSpPr>
          <p:nvPr>
            <p:ph type="dt" sz="half" idx="10"/>
          </p:nvPr>
        </p:nvSpPr>
        <p:spPr/>
        <p:txBody>
          <a:bodyPr/>
          <a:lstStyle/>
          <a:p>
            <a:fld id="{A9A40FED-A4C5-4F44-A889-638281D21CB2}" type="datetime1">
              <a:rPr lang="en-CA" smtClean="0"/>
              <a:t>2021-03-15</a:t>
            </a:fld>
            <a:endParaRPr lang="en-US"/>
          </a:p>
        </p:txBody>
      </p:sp>
      <p:sp>
        <p:nvSpPr>
          <p:cNvPr id="5" name="Slide Number Placeholder 4">
            <a:extLst>
              <a:ext uri="{FF2B5EF4-FFF2-40B4-BE49-F238E27FC236}">
                <a16:creationId xmlns="" xmlns:a16="http://schemas.microsoft.com/office/drawing/2014/main" id="{B095017A-5177-654B-92DC-F8E777F3E3EA}"/>
              </a:ext>
            </a:extLst>
          </p:cNvPr>
          <p:cNvSpPr>
            <a:spLocks noGrp="1"/>
          </p:cNvSpPr>
          <p:nvPr>
            <p:ph type="sldNum" sz="quarter" idx="12"/>
          </p:nvPr>
        </p:nvSpPr>
        <p:spPr/>
        <p:txBody>
          <a:bodyPr/>
          <a:lstStyle/>
          <a:p>
            <a:fld id="{81817943-45D5-5949-BC48-405C5101A313}" type="slidenum">
              <a:rPr lang="en-US" smtClean="0"/>
              <a:t>3</a:t>
            </a:fld>
            <a:endParaRPr lang="en-US"/>
          </a:p>
        </p:txBody>
      </p:sp>
    </p:spTree>
    <p:extLst>
      <p:ext uri="{BB962C8B-B14F-4D97-AF65-F5344CB8AC3E}">
        <p14:creationId xmlns:p14="http://schemas.microsoft.com/office/powerpoint/2010/main" val="1414360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4" name="TextBox 13"/>
          <p:cNvSpPr txBox="1"/>
          <p:nvPr/>
        </p:nvSpPr>
        <p:spPr>
          <a:xfrm>
            <a:off x="9951403" y="3189163"/>
            <a:ext cx="1800200" cy="1384995"/>
          </a:xfrm>
          <a:prstGeom prst="rect">
            <a:avLst/>
          </a:prstGeom>
          <a:solidFill>
            <a:srgbClr val="FFFF99"/>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sz="2800" b="1" dirty="0" smtClean="0">
                <a:solidFill>
                  <a:srgbClr val="003192"/>
                </a:solidFill>
              </a:rPr>
              <a:t>تدريب</a:t>
            </a:r>
          </a:p>
          <a:p>
            <a:pPr lvl="0" algn="ctr" rtl="0"/>
            <a:endParaRPr lang="ar-KW" sz="2800" b="1" dirty="0">
              <a:solidFill>
                <a:srgbClr val="003192"/>
              </a:solidFill>
            </a:endParaRPr>
          </a:p>
          <a:p>
            <a:pPr lvl="0" algn="ctr" rtl="0"/>
            <a:r>
              <a:rPr lang="en-US" sz="2800" b="1" dirty="0" smtClean="0">
                <a:solidFill>
                  <a:srgbClr val="003192"/>
                </a:solidFill>
              </a:rPr>
              <a:t>Practice</a:t>
            </a:r>
            <a:endParaRPr lang="en-US" sz="2800" b="1" dirty="0">
              <a:solidFill>
                <a:schemeClr val="tx1"/>
              </a:solidFill>
            </a:endParaRPr>
          </a:p>
        </p:txBody>
      </p:sp>
      <p:sp>
        <p:nvSpPr>
          <p:cNvPr id="15" name="Title 1"/>
          <p:cNvSpPr>
            <a:spLocks noGrp="1"/>
          </p:cNvSpPr>
          <p:nvPr>
            <p:ph type="title"/>
          </p:nvPr>
        </p:nvSpPr>
        <p:spPr>
          <a:xfrm>
            <a:off x="499458" y="2130527"/>
            <a:ext cx="9132401" cy="3061475"/>
          </a:xfrm>
        </p:spPr>
        <p:txBody>
          <a:bodyPr>
            <a:noAutofit/>
          </a:bodyPr>
          <a:lstStyle/>
          <a:p>
            <a:r>
              <a:rPr lang="ar-SA" sz="2800" dirty="0">
                <a:solidFill>
                  <a:schemeClr val="accent1">
                    <a:lumMod val="75000"/>
                  </a:schemeClr>
                </a:solidFill>
              </a:rPr>
              <a:t>وَمِنْ آيَاتِهِ خَلْقُ السَّمَاوَاتِ وَالْأَرْضِ وَاخْتِلَافُ أَلْسِنَتِكُمْ وَأَلْوَانِكُمْ ۚ إِنَّ فِي ذَٰلِكَ لَآيَاتٍ لِّلْعَالِمِينَ</a:t>
            </a:r>
            <a:br>
              <a:rPr lang="ar-SA" sz="2800" dirty="0">
                <a:solidFill>
                  <a:schemeClr val="accent1">
                    <a:lumMod val="75000"/>
                  </a:schemeClr>
                </a:solidFill>
              </a:rPr>
            </a:br>
            <a:r>
              <a:rPr lang="ar-SA" sz="2800" dirty="0">
                <a:solidFill>
                  <a:schemeClr val="accent1">
                    <a:lumMod val="75000"/>
                  </a:schemeClr>
                </a:solidFill>
              </a:rPr>
              <a:t/>
            </a:r>
            <a:br>
              <a:rPr lang="ar-SA" sz="2800" dirty="0">
                <a:solidFill>
                  <a:schemeClr val="accent1">
                    <a:lumMod val="75000"/>
                  </a:schemeClr>
                </a:solidFill>
              </a:rPr>
            </a:br>
            <a:r>
              <a:rPr lang="ar-SA" sz="2800" dirty="0">
                <a:solidFill>
                  <a:schemeClr val="accent1">
                    <a:lumMod val="75000"/>
                  </a:schemeClr>
                </a:solidFill>
              </a:rPr>
              <a:t>أَمْ أَنزَلْنَا عَلَيْهِمْ سُلْطَانًا فَهُوَ يَتَكَلَّمُ بِمَا كَانُوا بِهِ يُشْرِكُونَ </a:t>
            </a:r>
            <a:br>
              <a:rPr lang="ar-SA" sz="2800" dirty="0">
                <a:solidFill>
                  <a:schemeClr val="accent1">
                    <a:lumMod val="75000"/>
                  </a:schemeClr>
                </a:solidFill>
              </a:rPr>
            </a:br>
            <a:r>
              <a:rPr lang="ar-SA" sz="2800" dirty="0">
                <a:solidFill>
                  <a:schemeClr val="accent1">
                    <a:lumMod val="75000"/>
                  </a:schemeClr>
                </a:solidFill>
              </a:rPr>
              <a:t/>
            </a:r>
            <a:br>
              <a:rPr lang="ar-SA" sz="2800" dirty="0">
                <a:solidFill>
                  <a:schemeClr val="accent1">
                    <a:lumMod val="75000"/>
                  </a:schemeClr>
                </a:solidFill>
              </a:rPr>
            </a:br>
            <a:r>
              <a:rPr lang="ar-SA" sz="2800" dirty="0">
                <a:solidFill>
                  <a:schemeClr val="accent1">
                    <a:lumMod val="75000"/>
                  </a:schemeClr>
                </a:solidFill>
              </a:rPr>
              <a:t>عَيْنًا فِيهَا تُسَمَّىٰ سَلْسَبِيلًا  *وَيَطُوفُ عَلَيْهِمْ وِلْدَانٌ مُّخَلَّدُونَ إِذَا رَأَيْتَهُمْ حَسِبْتَهُمْ لُؤْلُؤًا مَّنثُورًا * وَإِذَا رَأَيْتَ ثَمَّ رَأَيْتَ نَعِيمًا وَمُلْكًا كَبِيرًا </a:t>
            </a:r>
            <a:endParaRPr lang="ar-SA" sz="2800" dirty="0">
              <a:solidFill>
                <a:schemeClr val="accent1">
                  <a:lumMod val="75000"/>
                </a:schemeClr>
              </a:solidFill>
            </a:endParaRPr>
          </a:p>
        </p:txBody>
      </p:sp>
      <p:sp>
        <p:nvSpPr>
          <p:cNvPr id="12" name="TextBox 11"/>
          <p:cNvSpPr txBox="1"/>
          <p:nvPr/>
        </p:nvSpPr>
        <p:spPr>
          <a:xfrm>
            <a:off x="4080319" y="479576"/>
            <a:ext cx="4235825" cy="1015663"/>
          </a:xfrm>
          <a:prstGeom prst="rect">
            <a:avLst/>
          </a:prstGeom>
          <a:solidFill>
            <a:srgbClr val="C000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الاسم</a:t>
            </a:r>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
            </a:r>
            <a:b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br>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noun</a:t>
            </a:r>
            <a:endParaRPr lang="en-CA" sz="2000" b="1" dirty="0">
              <a:ln w="10160">
                <a:solidFill>
                  <a:schemeClr val="accent4">
                    <a:lumMod val="40000"/>
                    <a:lumOff val="60000"/>
                  </a:schemeClr>
                </a:solidFill>
                <a:prstDash val="solid"/>
              </a:ln>
              <a:solidFill>
                <a:srgbClr val="FFFF00"/>
              </a:solidFill>
            </a:endParaRPr>
          </a:p>
        </p:txBody>
      </p:sp>
    </p:spTree>
    <p:extLst>
      <p:ext uri="{BB962C8B-B14F-4D97-AF65-F5344CB8AC3E}">
        <p14:creationId xmlns:p14="http://schemas.microsoft.com/office/powerpoint/2010/main" val="279770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70" decel="100000"/>
                                        <p:tgtEl>
                                          <p:spTgt spid="15"/>
                                        </p:tgtEl>
                                      </p:cBhvr>
                                    </p:animEffect>
                                    <p:animScale>
                                      <p:cBhvr>
                                        <p:cTn id="8" dur="770" decel="100000"/>
                                        <p:tgtEl>
                                          <p:spTgt spid="15"/>
                                        </p:tgtEl>
                                      </p:cBhvr>
                                      <p:from x="10000" y="10000"/>
                                      <p:to x="200000" y="450000"/>
                                    </p:animScale>
                                    <p:animScale>
                                      <p:cBhvr>
                                        <p:cTn id="9" dur="1230" accel="100000" fill="hold">
                                          <p:stCondLst>
                                            <p:cond delay="770"/>
                                          </p:stCondLst>
                                        </p:cTn>
                                        <p:tgtEl>
                                          <p:spTgt spid="15"/>
                                        </p:tgtEl>
                                      </p:cBhvr>
                                      <p:from x="200000" y="450000"/>
                                      <p:to x="100000" y="100000"/>
                                    </p:animScale>
                                    <p:set>
                                      <p:cBhvr>
                                        <p:cTn id="10" dur="770" fill="hold"/>
                                        <p:tgtEl>
                                          <p:spTgt spid="15"/>
                                        </p:tgtEl>
                                        <p:attrNameLst>
                                          <p:attrName>ppt_x</p:attrName>
                                        </p:attrNameLst>
                                      </p:cBhvr>
                                      <p:to>
                                        <p:strVal val="(0.5)"/>
                                      </p:to>
                                    </p:set>
                                    <p:anim from="(0.5)" to="(#ppt_x)" calcmode="lin" valueType="num">
                                      <p:cBhvr>
                                        <p:cTn id="11" dur="1230" accel="100000" fill="hold">
                                          <p:stCondLst>
                                            <p:cond delay="770"/>
                                          </p:stCondLst>
                                        </p:cTn>
                                        <p:tgtEl>
                                          <p:spTgt spid="15"/>
                                        </p:tgtEl>
                                        <p:attrNameLst>
                                          <p:attrName>ppt_x</p:attrName>
                                        </p:attrNameLst>
                                      </p:cBhvr>
                                    </p:anim>
                                    <p:set>
                                      <p:cBhvr>
                                        <p:cTn id="12" dur="770" fill="hold"/>
                                        <p:tgtEl>
                                          <p:spTgt spid="15"/>
                                        </p:tgtEl>
                                        <p:attrNameLst>
                                          <p:attrName>ppt_y</p:attrName>
                                        </p:attrNameLst>
                                      </p:cBhvr>
                                      <p:to>
                                        <p:strVal val="(#ppt_y+0.4)"/>
                                      </p:to>
                                    </p:set>
                                    <p:anim from="(#ppt_y+0.4)" to="(#ppt_y)" calcmode="lin" valueType="num">
                                      <p:cBhvr>
                                        <p:cTn id="13"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F0BAED-E3B8-1049-B15B-55DBF8987E50}"/>
              </a:ext>
            </a:extLst>
          </p:cNvPr>
          <p:cNvSpPr>
            <a:spLocks noGrp="1"/>
          </p:cNvSpPr>
          <p:nvPr>
            <p:ph type="title"/>
          </p:nvPr>
        </p:nvSpPr>
        <p:spPr>
          <a:xfrm>
            <a:off x="3116687" y="1846196"/>
            <a:ext cx="6188677" cy="3382627"/>
          </a:xfrm>
          <a:solidFill>
            <a:srgbClr val="7030A0"/>
          </a:solidFill>
        </p:spPr>
        <p:txBody>
          <a:bodyPr>
            <a:noAutofit/>
          </a:bodyPr>
          <a:lstStyle/>
          <a:p>
            <a:pPr algn="ctr" rtl="0"/>
            <a:r>
              <a:rPr lang="ar-SA"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الأمر</a:t>
            </a:r>
            <a:br>
              <a:rPr lang="ar-SA"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Lam of the command (order)</a:t>
            </a:r>
            <a:endParaRPr lang="en-US" sz="480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 xmlns:a16="http://schemas.microsoft.com/office/drawing/2014/main" id="{0FF626B8-DE6D-6542-8DDA-EB761F6D5372}"/>
              </a:ext>
            </a:extLst>
          </p:cNvPr>
          <p:cNvSpPr>
            <a:spLocks noGrp="1"/>
          </p:cNvSpPr>
          <p:nvPr>
            <p:ph type="dt" sz="half" idx="10"/>
          </p:nvPr>
        </p:nvSpPr>
        <p:spPr/>
        <p:txBody>
          <a:bodyPr/>
          <a:lstStyle/>
          <a:p>
            <a:fld id="{A9A40FED-A4C5-4F44-A889-638281D21CB2}" type="datetime1">
              <a:rPr lang="en-CA" smtClean="0"/>
              <a:t>2021-03-15</a:t>
            </a:fld>
            <a:endParaRPr lang="en-US"/>
          </a:p>
        </p:txBody>
      </p:sp>
      <p:sp>
        <p:nvSpPr>
          <p:cNvPr id="5" name="Slide Number Placeholder 4">
            <a:extLst>
              <a:ext uri="{FF2B5EF4-FFF2-40B4-BE49-F238E27FC236}">
                <a16:creationId xmlns="" xmlns:a16="http://schemas.microsoft.com/office/drawing/2014/main" id="{B095017A-5177-654B-92DC-F8E777F3E3EA}"/>
              </a:ext>
            </a:extLst>
          </p:cNvPr>
          <p:cNvSpPr>
            <a:spLocks noGrp="1"/>
          </p:cNvSpPr>
          <p:nvPr>
            <p:ph type="sldNum" sz="quarter" idx="12"/>
          </p:nvPr>
        </p:nvSpPr>
        <p:spPr/>
        <p:txBody>
          <a:bodyPr/>
          <a:lstStyle/>
          <a:p>
            <a:fld id="{81817943-45D5-5949-BC48-405C5101A313}" type="slidenum">
              <a:rPr lang="en-US" smtClean="0"/>
              <a:t>31</a:t>
            </a:fld>
            <a:endParaRPr lang="en-US"/>
          </a:p>
        </p:txBody>
      </p:sp>
    </p:spTree>
    <p:extLst>
      <p:ext uri="{BB962C8B-B14F-4D97-AF65-F5344CB8AC3E}">
        <p14:creationId xmlns:p14="http://schemas.microsoft.com/office/powerpoint/2010/main" val="19128617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4080319" y="479576"/>
            <a:ext cx="4754400" cy="954107"/>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الأمر</a:t>
            </a:r>
            <a:r>
              <a:rPr lang="ar-SA" sz="2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
            </a:r>
            <a:br>
              <a:rPr lang="ar-SA" sz="28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2400" dirty="0">
                <a:ln w="10160">
                  <a:solidFill>
                    <a:schemeClr val="accent5"/>
                  </a:solidFill>
                  <a:prstDash val="solid"/>
                </a:ln>
                <a:solidFill>
                  <a:srgbClr val="FFFF00"/>
                </a:solidFill>
                <a:effectLst>
                  <a:outerShdw blurRad="38100" dist="22860" dir="5400000" algn="tl" rotWithShape="0">
                    <a:srgbClr val="000000">
                      <a:alpha val="30000"/>
                    </a:srgbClr>
                  </a:outerShdw>
                </a:effectLst>
              </a:rPr>
              <a:t>Lam of the command (order)</a:t>
            </a:r>
            <a:endParaRPr lang="en-CA" sz="1600" b="1" dirty="0">
              <a:ln w="10160">
                <a:solidFill>
                  <a:schemeClr val="accent4">
                    <a:lumMod val="40000"/>
                    <a:lumOff val="60000"/>
                  </a:schemeClr>
                </a:solidFill>
                <a:prstDash val="solid"/>
              </a:ln>
              <a:solidFill>
                <a:srgbClr val="FFFF00"/>
              </a:solidFill>
            </a:endParaRPr>
          </a:p>
        </p:txBody>
      </p:sp>
      <p:pic>
        <p:nvPicPr>
          <p:cNvPr id="13" name="Picture 12"/>
          <p:cNvPicPr>
            <a:picLocks noChangeAspect="1"/>
          </p:cNvPicPr>
          <p:nvPr/>
        </p:nvPicPr>
        <p:blipFill>
          <a:blip r:embed="rId17"/>
          <a:stretch>
            <a:fillRect/>
          </a:stretch>
        </p:blipFill>
        <p:spPr>
          <a:xfrm>
            <a:off x="995082" y="2627290"/>
            <a:ext cx="1449455" cy="2811662"/>
          </a:xfrm>
          <a:prstGeom prst="rect">
            <a:avLst/>
          </a:prstGeom>
        </p:spPr>
      </p:pic>
      <p:sp>
        <p:nvSpPr>
          <p:cNvPr id="11" name="Content Placeholder 2">
            <a:extLst>
              <a:ext uri="{FF2B5EF4-FFF2-40B4-BE49-F238E27FC236}">
                <a16:creationId xmlns:a16="http://schemas.microsoft.com/office/drawing/2014/main" xmlns="" id="{D5BE5FE1-A70D-4F13-AD4A-826063CEBEE8}"/>
              </a:ext>
            </a:extLst>
          </p:cNvPr>
          <p:cNvSpPr txBox="1">
            <a:spLocks/>
          </p:cNvSpPr>
          <p:nvPr/>
        </p:nvSpPr>
        <p:spPr>
          <a:xfrm>
            <a:off x="2756646" y="1759528"/>
            <a:ext cx="9185971" cy="2153566"/>
          </a:xfrm>
          <a:prstGeom prst="rect">
            <a:avLst/>
          </a:prstGeom>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spcAft>
                <a:spcPts val="600"/>
              </a:spcAft>
            </a:pPr>
            <a:r>
              <a:rPr lang="ar-AE" sz="2800" b="1" dirty="0" smtClean="0">
                <a:solidFill>
                  <a:schemeClr val="accent2">
                    <a:lumMod val="75000"/>
                  </a:schemeClr>
                </a:solidFill>
                <a:effectLst>
                  <a:outerShdw blurRad="38100" dist="38100" dir="2700000" algn="tl">
                    <a:srgbClr val="000000">
                      <a:alpha val="43137"/>
                    </a:srgbClr>
                  </a:outerShdw>
                </a:effectLst>
                <a:latin typeface="Calibri" pitchFamily="34" charset="0"/>
              </a:rPr>
              <a:t>تعريفها</a:t>
            </a:r>
            <a:r>
              <a:rPr lang="ar-AE" sz="2800" dirty="0" smtClean="0">
                <a:solidFill>
                  <a:schemeClr val="accent2">
                    <a:lumMod val="75000"/>
                  </a:schemeClr>
                </a:solidFill>
                <a:latin typeface="Calibri" pitchFamily="34" charset="0"/>
              </a:rPr>
              <a:t>: </a:t>
            </a:r>
            <a:endParaRPr lang="en-US" sz="2800" dirty="0" smtClean="0">
              <a:solidFill>
                <a:schemeClr val="accent2">
                  <a:lumMod val="75000"/>
                </a:schemeClr>
              </a:solidFill>
              <a:latin typeface="Calibri" pitchFamily="34" charset="0"/>
            </a:endParaRPr>
          </a:p>
          <a:p>
            <a:pPr>
              <a:spcBef>
                <a:spcPts val="0"/>
              </a:spcBef>
              <a:spcAft>
                <a:spcPts val="600"/>
              </a:spcAft>
            </a:pPr>
            <a:r>
              <a:rPr lang="ar-AE" dirty="0" smtClean="0">
                <a:solidFill>
                  <a:schemeClr val="tx1"/>
                </a:solidFill>
              </a:rPr>
              <a:t>اللام الساكنة </a:t>
            </a:r>
            <a:r>
              <a:rPr lang="ar-AE" dirty="0" smtClean="0">
                <a:solidFill>
                  <a:srgbClr val="FF0000"/>
                </a:solidFill>
              </a:rPr>
              <a:t>الزائدة</a:t>
            </a:r>
            <a:r>
              <a:rPr lang="ar-AE" dirty="0" smtClean="0">
                <a:solidFill>
                  <a:schemeClr val="tx1"/>
                </a:solidFill>
              </a:rPr>
              <a:t> عن بنية الكلمة والتي تدخل على </a:t>
            </a:r>
            <a:r>
              <a:rPr lang="ar-AE" dirty="0" smtClean="0">
                <a:solidFill>
                  <a:srgbClr val="FF0000"/>
                </a:solidFill>
              </a:rPr>
              <a:t>الفعل المضارع </a:t>
            </a:r>
            <a:r>
              <a:rPr lang="ar-AE" dirty="0" smtClean="0">
                <a:solidFill>
                  <a:schemeClr val="tx1"/>
                </a:solidFill>
              </a:rPr>
              <a:t>فتحوله إلى صيغة </a:t>
            </a:r>
            <a:r>
              <a:rPr lang="ar-AE" dirty="0" smtClean="0">
                <a:solidFill>
                  <a:srgbClr val="FF0000"/>
                </a:solidFill>
              </a:rPr>
              <a:t>الأمر</a:t>
            </a:r>
            <a:r>
              <a:rPr lang="ar-AE" dirty="0" smtClean="0">
                <a:solidFill>
                  <a:schemeClr val="tx1"/>
                </a:solidFill>
              </a:rPr>
              <a:t>.</a:t>
            </a:r>
          </a:p>
          <a:p>
            <a:pPr>
              <a:spcBef>
                <a:spcPts val="0"/>
              </a:spcBef>
              <a:spcAft>
                <a:spcPts val="600"/>
              </a:spcAft>
            </a:pPr>
            <a:endParaRPr lang="en-US" sz="1050" b="1" dirty="0" smtClean="0">
              <a:solidFill>
                <a:schemeClr val="accent2">
                  <a:lumMod val="75000"/>
                </a:schemeClr>
              </a:solidFill>
              <a:effectLst>
                <a:outerShdw blurRad="38100" dist="38100" dir="2700000" algn="tl">
                  <a:srgbClr val="000000">
                    <a:alpha val="43137"/>
                  </a:srgbClr>
                </a:outerShdw>
              </a:effectLst>
            </a:endParaRPr>
          </a:p>
          <a:p>
            <a:pPr>
              <a:spcBef>
                <a:spcPts val="0"/>
              </a:spcBef>
              <a:spcAft>
                <a:spcPts val="600"/>
              </a:spcAft>
            </a:pPr>
            <a:r>
              <a:rPr lang="ar-AE" b="1" dirty="0" smtClean="0">
                <a:solidFill>
                  <a:schemeClr val="accent2">
                    <a:lumMod val="75000"/>
                  </a:schemeClr>
                </a:solidFill>
                <a:effectLst>
                  <a:outerShdw blurRad="38100" dist="38100" dir="2700000" algn="tl">
                    <a:srgbClr val="000000">
                      <a:alpha val="43137"/>
                    </a:srgbClr>
                  </a:outerShdw>
                </a:effectLst>
              </a:rPr>
              <a:t>شرطها: </a:t>
            </a:r>
            <a:r>
              <a:rPr lang="ar-AE" dirty="0" smtClean="0">
                <a:solidFill>
                  <a:schemeClr val="tx1"/>
                </a:solidFill>
              </a:rPr>
              <a:t>أن تكون مسبوقة ب</a:t>
            </a:r>
            <a:r>
              <a:rPr lang="ar-SA" dirty="0" smtClean="0">
                <a:solidFill>
                  <a:schemeClr val="tx1"/>
                </a:solidFill>
              </a:rPr>
              <a:t>ـ</a:t>
            </a:r>
            <a:r>
              <a:rPr lang="en-US" dirty="0" smtClean="0">
                <a:solidFill>
                  <a:schemeClr val="tx1"/>
                </a:solidFill>
              </a:rPr>
              <a:t> </a:t>
            </a:r>
            <a:r>
              <a:rPr lang="ar-SA" dirty="0" smtClean="0">
                <a:solidFill>
                  <a:schemeClr val="tx1"/>
                </a:solidFill>
              </a:rPr>
              <a:t>( </a:t>
            </a:r>
            <a:r>
              <a:rPr lang="ar-AE" dirty="0" smtClean="0">
                <a:solidFill>
                  <a:srgbClr val="FF0000"/>
                </a:solidFill>
              </a:rPr>
              <a:t>ثم</a:t>
            </a:r>
            <a:r>
              <a:rPr lang="ar-AE" dirty="0" smtClean="0">
                <a:solidFill>
                  <a:schemeClr val="tx1"/>
                </a:solidFill>
              </a:rPr>
              <a:t> </a:t>
            </a:r>
            <a:r>
              <a:rPr lang="ar-SA" dirty="0" smtClean="0">
                <a:solidFill>
                  <a:schemeClr val="tx1"/>
                </a:solidFill>
              </a:rPr>
              <a:t>) </a:t>
            </a:r>
            <a:r>
              <a:rPr lang="ar-AE" dirty="0" smtClean="0">
                <a:solidFill>
                  <a:schemeClr val="tx1"/>
                </a:solidFill>
              </a:rPr>
              <a:t>أو </a:t>
            </a:r>
            <a:r>
              <a:rPr lang="ar-SA" dirty="0" smtClean="0">
                <a:solidFill>
                  <a:schemeClr val="tx1"/>
                </a:solidFill>
              </a:rPr>
              <a:t>(</a:t>
            </a:r>
            <a:r>
              <a:rPr lang="ar-AE" dirty="0" smtClean="0">
                <a:solidFill>
                  <a:srgbClr val="FF0000"/>
                </a:solidFill>
              </a:rPr>
              <a:t>الواو</a:t>
            </a:r>
            <a:r>
              <a:rPr lang="ar-SA" dirty="0" smtClean="0">
                <a:solidFill>
                  <a:schemeClr val="tx1"/>
                </a:solidFill>
              </a:rPr>
              <a:t>)</a:t>
            </a:r>
            <a:r>
              <a:rPr lang="ar-AE" dirty="0" smtClean="0">
                <a:solidFill>
                  <a:schemeClr val="tx1"/>
                </a:solidFill>
              </a:rPr>
              <a:t> أو </a:t>
            </a:r>
            <a:r>
              <a:rPr lang="ar-SA" dirty="0" smtClean="0">
                <a:solidFill>
                  <a:schemeClr val="tx1"/>
                </a:solidFill>
              </a:rPr>
              <a:t>(</a:t>
            </a:r>
            <a:r>
              <a:rPr lang="ar-AE" dirty="0" smtClean="0">
                <a:solidFill>
                  <a:srgbClr val="FF0000"/>
                </a:solidFill>
              </a:rPr>
              <a:t>الفاء</a:t>
            </a:r>
            <a:r>
              <a:rPr lang="ar-SA" dirty="0" smtClean="0">
                <a:solidFill>
                  <a:schemeClr val="tx1"/>
                </a:solidFill>
              </a:rPr>
              <a:t>)</a:t>
            </a:r>
            <a:r>
              <a:rPr lang="ar-AE" dirty="0" smtClean="0">
                <a:solidFill>
                  <a:schemeClr val="tx1"/>
                </a:solidFill>
              </a:rPr>
              <a:t>.</a:t>
            </a:r>
          </a:p>
          <a:p>
            <a:pPr>
              <a:spcBef>
                <a:spcPts val="0"/>
              </a:spcBef>
              <a:spcAft>
                <a:spcPts val="600"/>
              </a:spcAft>
            </a:pPr>
            <a:r>
              <a:rPr lang="ar-AE" b="1" dirty="0" smtClean="0">
                <a:solidFill>
                  <a:schemeClr val="accent2">
                    <a:lumMod val="75000"/>
                  </a:schemeClr>
                </a:solidFill>
                <a:effectLst>
                  <a:outerShdw blurRad="38100" dist="38100" dir="2700000" algn="tl">
                    <a:srgbClr val="000000">
                      <a:alpha val="43137"/>
                    </a:srgbClr>
                  </a:outerShdw>
                </a:effectLst>
              </a:rPr>
              <a:t>حكمها: </a:t>
            </a:r>
            <a:r>
              <a:rPr lang="ar-AE" dirty="0" smtClean="0">
                <a:solidFill>
                  <a:schemeClr val="tx1"/>
                </a:solidFill>
              </a:rPr>
              <a:t>وجوب </a:t>
            </a:r>
            <a:r>
              <a:rPr lang="ar-AE" dirty="0" smtClean="0">
                <a:solidFill>
                  <a:srgbClr val="FF0000"/>
                </a:solidFill>
              </a:rPr>
              <a:t>الإظهار</a:t>
            </a:r>
            <a:r>
              <a:rPr lang="ar-AE" dirty="0" smtClean="0">
                <a:solidFill>
                  <a:schemeClr val="tx1"/>
                </a:solidFill>
              </a:rPr>
              <a:t> مطلقًا.</a:t>
            </a:r>
            <a:endParaRPr lang="en-US" dirty="0" smtClean="0">
              <a:solidFill>
                <a:schemeClr val="tx1"/>
              </a:solidFill>
            </a:endParaRPr>
          </a:p>
        </p:txBody>
      </p:sp>
      <p:sp>
        <p:nvSpPr>
          <p:cNvPr id="12" name="Content Placeholder 2">
            <a:extLst>
              <a:ext uri="{FF2B5EF4-FFF2-40B4-BE49-F238E27FC236}">
                <a16:creationId xmlns:a16="http://schemas.microsoft.com/office/drawing/2014/main" xmlns="" id="{D5BE5FE1-A70D-4F13-AD4A-826063CEBEE8}"/>
              </a:ext>
            </a:extLst>
          </p:cNvPr>
          <p:cNvSpPr txBox="1">
            <a:spLocks/>
          </p:cNvSpPr>
          <p:nvPr/>
        </p:nvSpPr>
        <p:spPr>
          <a:xfrm>
            <a:off x="2756646" y="3772019"/>
            <a:ext cx="8594300" cy="463554"/>
          </a:xfrm>
          <a:prstGeom prst="rect">
            <a:avLst/>
          </a:prstGeom>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spcBef>
                <a:spcPts val="0"/>
              </a:spcBef>
              <a:spcAft>
                <a:spcPts val="600"/>
              </a:spcAft>
            </a:pPr>
            <a:r>
              <a:rPr lang="ar-AE" sz="3200" dirty="0" smtClean="0">
                <a:solidFill>
                  <a:schemeClr val="accent1"/>
                </a:solidFill>
              </a:rPr>
              <a:t>ثُمَّ</a:t>
            </a:r>
            <a:r>
              <a:rPr lang="ar-AE" sz="3200" dirty="0" smtClean="0">
                <a:solidFill>
                  <a:schemeClr val="tx1"/>
                </a:solidFill>
              </a:rPr>
              <a:t> </a:t>
            </a:r>
            <a:r>
              <a:rPr lang="ar-AE" sz="3200" dirty="0" smtClean="0">
                <a:solidFill>
                  <a:srgbClr val="FF0000"/>
                </a:solidFill>
              </a:rPr>
              <a:t>لْ</a:t>
            </a:r>
            <a:r>
              <a:rPr lang="ar-SA" sz="3200" dirty="0" smtClean="0">
                <a:solidFill>
                  <a:srgbClr val="FF0000"/>
                </a:solidFill>
              </a:rPr>
              <a:t>ـ</a:t>
            </a:r>
            <a:r>
              <a:rPr lang="ar-AE" sz="3200" dirty="0" smtClean="0">
                <a:solidFill>
                  <a:schemeClr val="tx1"/>
                </a:solidFill>
              </a:rPr>
              <a:t>يَقْضُوا </a:t>
            </a:r>
            <a:r>
              <a:rPr lang="ar-AE" dirty="0" smtClean="0">
                <a:solidFill>
                  <a:schemeClr val="tx1"/>
                </a:solidFill>
              </a:rPr>
              <a:t>تَفَثَهُمْ، </a:t>
            </a:r>
            <a:r>
              <a:rPr lang="ar-AE" sz="3200" dirty="0" smtClean="0">
                <a:solidFill>
                  <a:schemeClr val="accent1"/>
                </a:solidFill>
              </a:rPr>
              <a:t>وَ</a:t>
            </a:r>
            <a:r>
              <a:rPr lang="ar-AE" sz="3200" dirty="0" smtClean="0">
                <a:solidFill>
                  <a:srgbClr val="FF0000"/>
                </a:solidFill>
              </a:rPr>
              <a:t>لْ</a:t>
            </a:r>
            <a:r>
              <a:rPr lang="ar-SA" sz="3200" dirty="0" smtClean="0">
                <a:solidFill>
                  <a:srgbClr val="FF0000"/>
                </a:solidFill>
              </a:rPr>
              <a:t>ـ</a:t>
            </a:r>
            <a:r>
              <a:rPr lang="ar-AE" sz="3200" dirty="0" smtClean="0">
                <a:solidFill>
                  <a:schemeClr val="tx1"/>
                </a:solidFill>
              </a:rPr>
              <a:t>يُوفُوا</a:t>
            </a:r>
            <a:r>
              <a:rPr lang="ar-AE" dirty="0" smtClean="0">
                <a:solidFill>
                  <a:schemeClr val="tx1"/>
                </a:solidFill>
              </a:rPr>
              <a:t> نُذُورَهُمْ</a:t>
            </a:r>
            <a:r>
              <a:rPr lang="ar-SA" dirty="0" smtClean="0">
                <a:solidFill>
                  <a:schemeClr val="tx1"/>
                </a:solidFill>
              </a:rPr>
              <a:t>   - </a:t>
            </a:r>
            <a:r>
              <a:rPr lang="ar-AE" dirty="0" smtClean="0">
                <a:solidFill>
                  <a:schemeClr val="tx1"/>
                </a:solidFill>
              </a:rPr>
              <a:t> </a:t>
            </a:r>
            <a:r>
              <a:rPr lang="ar-AE" sz="3200" dirty="0" smtClean="0">
                <a:solidFill>
                  <a:schemeClr val="accent1"/>
                </a:solidFill>
              </a:rPr>
              <a:t>فَ</a:t>
            </a:r>
            <a:r>
              <a:rPr lang="ar-SA" sz="3200" dirty="0" smtClean="0">
                <a:solidFill>
                  <a:schemeClr val="accent1"/>
                </a:solidFill>
              </a:rPr>
              <a:t>ـ</a:t>
            </a:r>
            <a:r>
              <a:rPr lang="ar-AE" sz="3200" dirty="0" smtClean="0">
                <a:solidFill>
                  <a:srgbClr val="FF0000"/>
                </a:solidFill>
              </a:rPr>
              <a:t>لْ</a:t>
            </a:r>
            <a:r>
              <a:rPr lang="ar-SA" sz="3200" dirty="0" smtClean="0">
                <a:solidFill>
                  <a:srgbClr val="FF0000"/>
                </a:solidFill>
              </a:rPr>
              <a:t>ـ</a:t>
            </a:r>
            <a:r>
              <a:rPr lang="ar-AE" sz="3200" dirty="0" smtClean="0">
                <a:solidFill>
                  <a:schemeClr val="tx1"/>
                </a:solidFill>
              </a:rPr>
              <a:t>يَمْدُدْ</a:t>
            </a:r>
            <a:r>
              <a:rPr lang="ar-AE" dirty="0" smtClean="0">
                <a:solidFill>
                  <a:schemeClr val="tx1"/>
                </a:solidFill>
              </a:rPr>
              <a:t> بِسَبَبٍّ إِلَى السَّمَاءِ.</a:t>
            </a:r>
            <a:endParaRPr lang="en-US" sz="2200" dirty="0" smtClean="0">
              <a:solidFill>
                <a:schemeClr val="tx1"/>
              </a:solidFill>
            </a:endParaRPr>
          </a:p>
        </p:txBody>
      </p:sp>
      <p:sp>
        <p:nvSpPr>
          <p:cNvPr id="14" name="Content Placeholder 2">
            <a:extLst>
              <a:ext uri="{FF2B5EF4-FFF2-40B4-BE49-F238E27FC236}">
                <a16:creationId xmlns:a16="http://schemas.microsoft.com/office/drawing/2014/main" xmlns="" id="{D5BE5FE1-A70D-4F13-AD4A-826063CEBEE8}"/>
              </a:ext>
            </a:extLst>
          </p:cNvPr>
          <p:cNvSpPr txBox="1">
            <a:spLocks/>
          </p:cNvSpPr>
          <p:nvPr/>
        </p:nvSpPr>
        <p:spPr>
          <a:xfrm>
            <a:off x="2444536" y="4346327"/>
            <a:ext cx="9576944" cy="2162049"/>
          </a:xfrm>
          <a:prstGeom prst="rect">
            <a:avLst/>
          </a:prstGeom>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spcBef>
                <a:spcPts val="0"/>
              </a:spcBef>
            </a:pPr>
            <a:r>
              <a:rPr lang="en-US" b="1" dirty="0" smtClean="0">
                <a:solidFill>
                  <a:schemeClr val="accent2">
                    <a:lumMod val="75000"/>
                  </a:schemeClr>
                </a:solidFill>
                <a:effectLst>
                  <a:outerShdw blurRad="38100" dist="38100" dir="2700000" algn="tl">
                    <a:srgbClr val="000000">
                      <a:alpha val="43137"/>
                    </a:srgbClr>
                  </a:outerShdw>
                </a:effectLst>
                <a:latin typeface="Calibri" pitchFamily="34" charset="0"/>
                <a:cs typeface="Calibri" pitchFamily="34" charset="0"/>
              </a:rPr>
              <a:t>Definition</a:t>
            </a:r>
            <a:r>
              <a:rPr lang="en-US" sz="3600" b="1" dirty="0" smtClean="0">
                <a:solidFill>
                  <a:schemeClr val="accent2">
                    <a:lumMod val="75000"/>
                  </a:schemeClr>
                </a:solidFill>
                <a:effectLst>
                  <a:outerShdw blurRad="38100" dist="38100" dir="2700000" algn="tl">
                    <a:srgbClr val="000000">
                      <a:alpha val="43137"/>
                    </a:srgbClr>
                  </a:outerShdw>
                </a:effectLst>
                <a:latin typeface="Calibri" pitchFamily="34" charset="0"/>
                <a:cs typeface="Calibri" pitchFamily="34" charset="0"/>
              </a:rPr>
              <a:t>:</a:t>
            </a:r>
            <a:r>
              <a:rPr lang="en-US" sz="3600" b="1" dirty="0" smtClean="0">
                <a:solidFill>
                  <a:schemeClr val="accent2">
                    <a:lumMod val="75000"/>
                  </a:schemeClr>
                </a:solidFill>
                <a:latin typeface="Calibri" pitchFamily="34" charset="0"/>
                <a:cs typeface="Calibri" pitchFamily="34" charset="0"/>
              </a:rPr>
              <a:t> </a:t>
            </a:r>
            <a:r>
              <a:rPr lang="en-US" sz="2000" dirty="0" smtClean="0">
                <a:solidFill>
                  <a:schemeClr val="tx1"/>
                </a:solidFill>
              </a:rPr>
              <a:t>The </a:t>
            </a:r>
            <a:r>
              <a:rPr lang="en-US" sz="2000" dirty="0" smtClean="0">
                <a:solidFill>
                  <a:srgbClr val="FF0000"/>
                </a:solidFill>
              </a:rPr>
              <a:t>extra</a:t>
            </a:r>
            <a:r>
              <a:rPr lang="en-US" sz="2000" dirty="0" smtClean="0">
                <a:solidFill>
                  <a:schemeClr val="tx1"/>
                </a:solidFill>
              </a:rPr>
              <a:t> lam </a:t>
            </a:r>
            <a:r>
              <a:rPr lang="en-US" sz="2000" dirty="0" err="1" smtClean="0">
                <a:solidFill>
                  <a:schemeClr val="tx1"/>
                </a:solidFill>
              </a:rPr>
              <a:t>sakinah</a:t>
            </a:r>
            <a:r>
              <a:rPr lang="en-US" sz="2000" dirty="0" smtClean="0">
                <a:solidFill>
                  <a:schemeClr val="tx1"/>
                </a:solidFill>
              </a:rPr>
              <a:t> </a:t>
            </a:r>
            <a:r>
              <a:rPr lang="en-US" sz="1800" dirty="0" smtClean="0">
                <a:solidFill>
                  <a:schemeClr val="tx1"/>
                </a:solidFill>
              </a:rPr>
              <a:t>that is not one of the letters of the root of the word</a:t>
            </a:r>
            <a:r>
              <a:rPr lang="en-US" sz="2000" dirty="0" smtClean="0">
                <a:solidFill>
                  <a:schemeClr val="tx1"/>
                </a:solidFill>
              </a:rPr>
              <a:t>. Attached to the </a:t>
            </a:r>
            <a:r>
              <a:rPr lang="en-US" sz="2000" dirty="0" smtClean="0">
                <a:solidFill>
                  <a:srgbClr val="FF0000"/>
                </a:solidFill>
              </a:rPr>
              <a:t>present tense </a:t>
            </a:r>
            <a:r>
              <a:rPr lang="en-US" sz="2000" dirty="0" smtClean="0">
                <a:solidFill>
                  <a:schemeClr val="tx1"/>
                </a:solidFill>
              </a:rPr>
              <a:t>verb form, it makes the verb become an </a:t>
            </a:r>
            <a:r>
              <a:rPr lang="en-US" sz="2000" dirty="0" smtClean="0">
                <a:solidFill>
                  <a:srgbClr val="FF0000"/>
                </a:solidFill>
              </a:rPr>
              <a:t>imperative</a:t>
            </a:r>
            <a:r>
              <a:rPr lang="en-US" sz="2000" dirty="0" smtClean="0">
                <a:solidFill>
                  <a:schemeClr val="tx1"/>
                </a:solidFill>
              </a:rPr>
              <a:t>.</a:t>
            </a:r>
          </a:p>
          <a:p>
            <a:pPr algn="l" rtl="0">
              <a:spcBef>
                <a:spcPts val="0"/>
              </a:spcBef>
              <a:spcAft>
                <a:spcPts val="600"/>
              </a:spcAft>
            </a:pPr>
            <a:r>
              <a:rPr lang="en-US" b="1" dirty="0" smtClean="0">
                <a:solidFill>
                  <a:schemeClr val="accent2">
                    <a:lumMod val="75000"/>
                  </a:schemeClr>
                </a:solidFill>
                <a:effectLst>
                  <a:outerShdw blurRad="38100" dist="38100" dir="2700000" algn="tl">
                    <a:srgbClr val="000000">
                      <a:alpha val="43137"/>
                    </a:srgbClr>
                  </a:outerShdw>
                </a:effectLst>
                <a:latin typeface="Calibri" pitchFamily="34" charset="0"/>
                <a:cs typeface="Calibri" pitchFamily="34" charset="0"/>
              </a:rPr>
              <a:t>Condition</a:t>
            </a:r>
            <a:r>
              <a:rPr lang="en-US" sz="3600" b="1" dirty="0" smtClean="0">
                <a:solidFill>
                  <a:schemeClr val="accent2">
                    <a:lumMod val="75000"/>
                  </a:schemeClr>
                </a:solidFill>
                <a:effectLst>
                  <a:outerShdw blurRad="38100" dist="38100" dir="2700000" algn="tl">
                    <a:srgbClr val="000000">
                      <a:alpha val="43137"/>
                    </a:srgbClr>
                  </a:outerShdw>
                </a:effectLst>
                <a:latin typeface="Calibri" pitchFamily="34" charset="0"/>
                <a:cs typeface="Calibri" pitchFamily="34" charset="0"/>
              </a:rPr>
              <a:t>: </a:t>
            </a:r>
            <a:r>
              <a:rPr lang="en-US" sz="2200" dirty="0" smtClean="0">
                <a:solidFill>
                  <a:schemeClr val="tx1"/>
                </a:solidFill>
              </a:rPr>
              <a:t>must be </a:t>
            </a:r>
            <a:r>
              <a:rPr lang="en-US" sz="2200" dirty="0" smtClean="0">
                <a:solidFill>
                  <a:srgbClr val="FF0000"/>
                </a:solidFill>
              </a:rPr>
              <a:t>preceded</a:t>
            </a:r>
            <a:r>
              <a:rPr lang="en-US" sz="2200" dirty="0" smtClean="0">
                <a:solidFill>
                  <a:schemeClr val="tx1"/>
                </a:solidFill>
              </a:rPr>
              <a:t> by</a:t>
            </a:r>
            <a:r>
              <a:rPr lang="ar-SA" sz="2000" dirty="0" smtClean="0">
                <a:solidFill>
                  <a:schemeClr val="tx1"/>
                </a:solidFill>
              </a:rPr>
              <a:t>( </a:t>
            </a:r>
            <a:r>
              <a:rPr lang="ar-AE" sz="2000" dirty="0">
                <a:solidFill>
                  <a:srgbClr val="FF0000"/>
                </a:solidFill>
              </a:rPr>
              <a:t>ثم</a:t>
            </a:r>
            <a:r>
              <a:rPr lang="ar-AE" sz="2000" dirty="0">
                <a:solidFill>
                  <a:schemeClr val="tx1"/>
                </a:solidFill>
              </a:rPr>
              <a:t> </a:t>
            </a:r>
            <a:r>
              <a:rPr lang="ar-SA" sz="2000" dirty="0" smtClean="0">
                <a:solidFill>
                  <a:schemeClr val="tx1"/>
                </a:solidFill>
              </a:rPr>
              <a:t>)</a:t>
            </a:r>
            <a:r>
              <a:rPr lang="en-US" sz="2000" dirty="0" smtClean="0">
                <a:solidFill>
                  <a:schemeClr val="tx1"/>
                </a:solidFill>
              </a:rPr>
              <a:t> </a:t>
            </a:r>
            <a:r>
              <a:rPr lang="ar-SA" sz="2000" dirty="0" smtClean="0">
                <a:solidFill>
                  <a:schemeClr val="tx1"/>
                </a:solidFill>
              </a:rPr>
              <a:t> </a:t>
            </a:r>
            <a:r>
              <a:rPr lang="en-US" sz="2000" dirty="0" smtClean="0">
                <a:solidFill>
                  <a:schemeClr val="tx1"/>
                </a:solidFill>
              </a:rPr>
              <a:t>or </a:t>
            </a:r>
            <a:r>
              <a:rPr lang="ar-SA" sz="2000" dirty="0" smtClean="0">
                <a:solidFill>
                  <a:schemeClr val="tx1"/>
                </a:solidFill>
              </a:rPr>
              <a:t>(</a:t>
            </a:r>
            <a:r>
              <a:rPr lang="ar-SA" sz="2000" dirty="0" smtClean="0">
                <a:solidFill>
                  <a:srgbClr val="FF0000"/>
                </a:solidFill>
              </a:rPr>
              <a:t>و</a:t>
            </a:r>
            <a:r>
              <a:rPr lang="ar-SA" sz="2000" dirty="0" smtClean="0">
                <a:solidFill>
                  <a:schemeClr val="tx1"/>
                </a:solidFill>
              </a:rPr>
              <a:t>)</a:t>
            </a:r>
            <a:r>
              <a:rPr lang="ar-AE" sz="2000" dirty="0" smtClean="0">
                <a:solidFill>
                  <a:schemeClr val="tx1"/>
                </a:solidFill>
              </a:rPr>
              <a:t> </a:t>
            </a:r>
            <a:r>
              <a:rPr lang="ar-SA" sz="2000" dirty="0" smtClean="0">
                <a:solidFill>
                  <a:schemeClr val="tx1"/>
                </a:solidFill>
              </a:rPr>
              <a:t> </a:t>
            </a:r>
            <a:r>
              <a:rPr lang="en-US" sz="2000" dirty="0" smtClean="0">
                <a:solidFill>
                  <a:schemeClr val="tx1"/>
                </a:solidFill>
              </a:rPr>
              <a:t> or </a:t>
            </a:r>
            <a:r>
              <a:rPr lang="ar-SA" sz="2000" dirty="0" smtClean="0">
                <a:solidFill>
                  <a:schemeClr val="tx1"/>
                </a:solidFill>
              </a:rPr>
              <a:t>(</a:t>
            </a:r>
            <a:r>
              <a:rPr lang="ar-SA" sz="2000" dirty="0" smtClean="0">
                <a:solidFill>
                  <a:srgbClr val="FF0000"/>
                </a:solidFill>
              </a:rPr>
              <a:t>ف</a:t>
            </a:r>
            <a:r>
              <a:rPr lang="ar-SA" sz="2000" dirty="0" smtClean="0">
                <a:solidFill>
                  <a:schemeClr val="tx1"/>
                </a:solidFill>
              </a:rPr>
              <a:t>)</a:t>
            </a:r>
            <a:endParaRPr lang="ar-AE" sz="2000" dirty="0">
              <a:solidFill>
                <a:schemeClr val="tx1"/>
              </a:solidFill>
            </a:endParaRPr>
          </a:p>
          <a:p>
            <a:pPr algn="r" rtl="0">
              <a:spcBef>
                <a:spcPts val="0"/>
              </a:spcBef>
            </a:pPr>
            <a:r>
              <a:rPr lang="en-US" b="1" dirty="0" smtClean="0">
                <a:solidFill>
                  <a:schemeClr val="accent2">
                    <a:lumMod val="75000"/>
                  </a:schemeClr>
                </a:solidFill>
                <a:effectLst>
                  <a:outerShdw blurRad="38100" dist="38100" dir="2700000" algn="tl">
                    <a:srgbClr val="000000">
                      <a:alpha val="43137"/>
                    </a:srgbClr>
                  </a:outerShdw>
                </a:effectLst>
                <a:latin typeface="Calibri" pitchFamily="34" charset="0"/>
                <a:cs typeface="Calibri" pitchFamily="34" charset="0"/>
              </a:rPr>
              <a:t>Rule</a:t>
            </a:r>
            <a:r>
              <a:rPr lang="en-US" sz="3600" b="1" dirty="0" smtClean="0">
                <a:solidFill>
                  <a:schemeClr val="accent2">
                    <a:lumMod val="75000"/>
                  </a:schemeClr>
                </a:solidFill>
                <a:effectLst>
                  <a:outerShdw blurRad="38100" dist="38100" dir="2700000" algn="tl">
                    <a:srgbClr val="000000">
                      <a:alpha val="43137"/>
                    </a:srgbClr>
                  </a:outerShdw>
                </a:effectLst>
                <a:latin typeface="Calibri" pitchFamily="34" charset="0"/>
                <a:cs typeface="Calibri" pitchFamily="34" charset="0"/>
              </a:rPr>
              <a:t>: </a:t>
            </a:r>
            <a:r>
              <a:rPr lang="en-US" sz="2200" dirty="0" smtClean="0">
                <a:solidFill>
                  <a:schemeClr val="tx1"/>
                </a:solidFill>
              </a:rPr>
              <a:t>It must be pronounced clearly as </a:t>
            </a:r>
            <a:r>
              <a:rPr lang="en-US" sz="2200" dirty="0" err="1" smtClean="0">
                <a:solidFill>
                  <a:srgbClr val="FF0000"/>
                </a:solidFill>
              </a:rPr>
              <a:t>Izh-har</a:t>
            </a:r>
            <a:r>
              <a:rPr lang="en-US" sz="2200" dirty="0" smtClean="0">
                <a:solidFill>
                  <a:schemeClr val="tx1"/>
                </a:solidFill>
              </a:rPr>
              <a:t>, just like the lam of a noun.</a:t>
            </a:r>
          </a:p>
        </p:txBody>
      </p:sp>
    </p:spTree>
    <p:extLst>
      <p:ext uri="{BB962C8B-B14F-4D97-AF65-F5344CB8AC3E}">
        <p14:creationId xmlns:p14="http://schemas.microsoft.com/office/powerpoint/2010/main" val="16902723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4080319" y="479576"/>
            <a:ext cx="4754400" cy="954107"/>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الأمر</a:t>
            </a:r>
            <a:r>
              <a:rPr lang="ar-SA" sz="2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
            </a:r>
            <a:br>
              <a:rPr lang="ar-SA" sz="28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2400" dirty="0">
                <a:ln w="10160">
                  <a:solidFill>
                    <a:schemeClr val="accent5"/>
                  </a:solidFill>
                  <a:prstDash val="solid"/>
                </a:ln>
                <a:solidFill>
                  <a:srgbClr val="FFFF00"/>
                </a:solidFill>
                <a:effectLst>
                  <a:outerShdw blurRad="38100" dist="22860" dir="5400000" algn="tl" rotWithShape="0">
                    <a:srgbClr val="000000">
                      <a:alpha val="30000"/>
                    </a:srgbClr>
                  </a:outerShdw>
                </a:effectLst>
              </a:rPr>
              <a:t>Lam of the command (order)</a:t>
            </a:r>
            <a:endParaRPr lang="en-CA" sz="1600" b="1" dirty="0">
              <a:ln w="10160">
                <a:solidFill>
                  <a:schemeClr val="accent4">
                    <a:lumMod val="40000"/>
                    <a:lumOff val="60000"/>
                  </a:schemeClr>
                </a:solidFill>
                <a:prstDash val="solid"/>
              </a:ln>
              <a:solidFill>
                <a:srgbClr val="FFFF00"/>
              </a:solidFill>
            </a:endParaRPr>
          </a:p>
        </p:txBody>
      </p:sp>
      <p:pic>
        <p:nvPicPr>
          <p:cNvPr id="13" name="Picture 12"/>
          <p:cNvPicPr>
            <a:picLocks noChangeAspect="1"/>
          </p:cNvPicPr>
          <p:nvPr/>
        </p:nvPicPr>
        <p:blipFill>
          <a:blip r:embed="rId17"/>
          <a:stretch>
            <a:fillRect/>
          </a:stretch>
        </p:blipFill>
        <p:spPr>
          <a:xfrm>
            <a:off x="995082" y="2627290"/>
            <a:ext cx="1449455" cy="2811662"/>
          </a:xfrm>
          <a:prstGeom prst="rect">
            <a:avLst/>
          </a:prstGeom>
        </p:spPr>
      </p:pic>
      <p:sp>
        <p:nvSpPr>
          <p:cNvPr id="11" name="TextBox 10"/>
          <p:cNvSpPr txBox="1"/>
          <p:nvPr/>
        </p:nvSpPr>
        <p:spPr>
          <a:xfrm>
            <a:off x="2978923" y="1798332"/>
            <a:ext cx="8686799" cy="1754326"/>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lnSpc>
                <a:spcPct val="150000"/>
              </a:lnSpc>
            </a:pPr>
            <a:r>
              <a:rPr lang="ar-KW" sz="2400" dirty="0">
                <a:ln>
                  <a:solidFill>
                    <a:srgbClr val="C00000"/>
                  </a:solidFill>
                </a:ln>
                <a:solidFill>
                  <a:srgbClr val="C00000"/>
                </a:solidFill>
                <a:latin typeface="Calibri" panose="020F0502020204030204" pitchFamily="34" charset="0"/>
                <a:cs typeface="Calibri" panose="020F0502020204030204" pitchFamily="34" charset="0"/>
              </a:rPr>
              <a:t>✶ ملحوظة ✶</a:t>
            </a:r>
          </a:p>
          <a:p>
            <a:pPr algn="r" rtl="1">
              <a:lnSpc>
                <a:spcPct val="150000"/>
              </a:lnSpc>
            </a:pPr>
            <a:r>
              <a:rPr lang="ar-KW" sz="2400" dirty="0">
                <a:ln>
                  <a:solidFill>
                    <a:srgbClr val="002060"/>
                  </a:solidFill>
                </a:ln>
                <a:solidFill>
                  <a:schemeClr val="accent1">
                    <a:lumMod val="75000"/>
                  </a:schemeClr>
                </a:solidFill>
                <a:latin typeface="Calibri" panose="020F0502020204030204" pitchFamily="34" charset="0"/>
                <a:cs typeface="Calibri" panose="020F0502020204030204" pitchFamily="34" charset="0"/>
              </a:rPr>
              <a:t>تتحرك لام الأمر بالكسر </a:t>
            </a:r>
            <a:r>
              <a:rPr lang="en-US" sz="2400"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 </a:t>
            </a:r>
            <a:r>
              <a:rPr lang="ar-KW" sz="2400"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إذا </a:t>
            </a:r>
            <a:r>
              <a:rPr lang="ar-KW" sz="2400" dirty="0">
                <a:ln>
                  <a:solidFill>
                    <a:srgbClr val="002060"/>
                  </a:solidFill>
                </a:ln>
                <a:solidFill>
                  <a:schemeClr val="accent1">
                    <a:lumMod val="75000"/>
                  </a:schemeClr>
                </a:solidFill>
                <a:latin typeface="Calibri" panose="020F0502020204030204" pitchFamily="34" charset="0"/>
                <a:cs typeface="Calibri" panose="020F0502020204030204" pitchFamily="34" charset="0"/>
              </a:rPr>
              <a:t>لم تسبق </a:t>
            </a:r>
            <a:r>
              <a:rPr lang="ar-KW" sz="2400"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ب</a:t>
            </a:r>
            <a:r>
              <a:rPr lang="ar-SA" sz="2400"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ـ</a:t>
            </a:r>
            <a:r>
              <a:rPr lang="ar-KW" sz="2400"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 </a:t>
            </a:r>
            <a:r>
              <a:rPr lang="ar-KW" sz="2400" dirty="0">
                <a:ln>
                  <a:solidFill>
                    <a:srgbClr val="002060"/>
                  </a:solidFill>
                </a:ln>
                <a:solidFill>
                  <a:schemeClr val="accent1">
                    <a:lumMod val="75000"/>
                  </a:schemeClr>
                </a:solidFill>
                <a:latin typeface="Calibri" panose="020F0502020204030204" pitchFamily="34" charset="0"/>
                <a:cs typeface="Calibri" panose="020F0502020204030204" pitchFamily="34" charset="0"/>
              </a:rPr>
              <a:t>( ثم، و، </a:t>
            </a:r>
            <a:r>
              <a:rPr lang="ar-KW" sz="2400"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ف)</a:t>
            </a:r>
            <a:endParaRPr lang="ar-KW" sz="2400" dirty="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a:p>
            <a:pPr algn="ctr" rtl="1">
              <a:lnSpc>
                <a:spcPct val="150000"/>
              </a:lnSpc>
            </a:pPr>
            <a:r>
              <a:rPr lang="ar-KW" sz="2400" dirty="0" smtClean="0">
                <a:ln>
                  <a:solidFill>
                    <a:srgbClr val="C00000"/>
                  </a:solidFill>
                </a:ln>
                <a:solidFill>
                  <a:srgbClr val="C00000"/>
                </a:solidFill>
                <a:latin typeface="Calibri" panose="020F0502020204030204" pitchFamily="34" charset="0"/>
                <a:cs typeface="Calibri" panose="020F0502020204030204" pitchFamily="34" charset="0"/>
              </a:rPr>
              <a:t>لِ</a:t>
            </a:r>
            <a:r>
              <a:rPr lang="ar-SA" sz="2400" dirty="0" smtClean="0">
                <a:ln>
                  <a:solidFill>
                    <a:srgbClr val="C00000"/>
                  </a:solidFill>
                </a:ln>
                <a:solidFill>
                  <a:srgbClr val="C00000"/>
                </a:solidFill>
                <a:latin typeface="Calibri" panose="020F0502020204030204" pitchFamily="34" charset="0"/>
                <a:cs typeface="Calibri" panose="020F0502020204030204" pitchFamily="34" charset="0"/>
              </a:rPr>
              <a:t>ـــــ</a:t>
            </a:r>
            <a:r>
              <a:rPr lang="ar-KW"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يُنفِقْ</a:t>
            </a:r>
            <a:r>
              <a:rPr lang="ar-SA"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a:t>
            </a:r>
            <a:r>
              <a:rPr lang="ar-SA"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smtClean="0">
                <a:ln>
                  <a:solidFill>
                    <a:srgbClr val="C00000"/>
                  </a:solidFill>
                </a:ln>
                <a:solidFill>
                  <a:srgbClr val="C00000"/>
                </a:solidFill>
                <a:latin typeface="Calibri" panose="020F0502020204030204" pitchFamily="34" charset="0"/>
                <a:cs typeface="Calibri" panose="020F0502020204030204" pitchFamily="34" charset="0"/>
              </a:rPr>
              <a:t>لِ</a:t>
            </a:r>
            <a:r>
              <a:rPr lang="ar-SA" sz="2400" dirty="0" smtClean="0">
                <a:ln>
                  <a:solidFill>
                    <a:srgbClr val="C00000"/>
                  </a:solidFill>
                </a:ln>
                <a:solidFill>
                  <a:srgbClr val="C00000"/>
                </a:solidFill>
                <a:latin typeface="Calibri" panose="020F0502020204030204" pitchFamily="34" charset="0"/>
                <a:cs typeface="Calibri" panose="020F0502020204030204" pitchFamily="34" charset="0"/>
              </a:rPr>
              <a:t>ـــــ</a:t>
            </a:r>
            <a:r>
              <a:rPr lang="ar-SA"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ـ</a:t>
            </a:r>
            <a:r>
              <a:rPr lang="ar-KW"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يَسْتئذنكُمْ </a:t>
            </a:r>
            <a:r>
              <a:rPr lang="ar-SA"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SA"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smtClean="0">
                <a:ln>
                  <a:solidFill>
                    <a:srgbClr val="C00000"/>
                  </a:solidFill>
                </a:ln>
                <a:solidFill>
                  <a:srgbClr val="C00000"/>
                </a:solidFill>
                <a:latin typeface="Calibri" panose="020F0502020204030204" pitchFamily="34" charset="0"/>
                <a:cs typeface="Calibri" panose="020F0502020204030204" pitchFamily="34" charset="0"/>
              </a:rPr>
              <a:t>لِ</a:t>
            </a:r>
            <a:r>
              <a:rPr lang="ar-SA" sz="2400" dirty="0" smtClean="0">
                <a:ln>
                  <a:solidFill>
                    <a:srgbClr val="C00000"/>
                  </a:solidFill>
                </a:ln>
                <a:solidFill>
                  <a:srgbClr val="C00000"/>
                </a:solidFill>
                <a:latin typeface="Calibri" panose="020F0502020204030204" pitchFamily="34" charset="0"/>
                <a:cs typeface="Calibri" panose="020F0502020204030204" pitchFamily="34" charset="0"/>
              </a:rPr>
              <a:t>ــــ</a:t>
            </a:r>
            <a:r>
              <a:rPr lang="ar-KW"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يَقض</a:t>
            </a:r>
            <a:endParaRPr lang="ar-KW" sz="2400" dirty="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p:txBody>
      </p:sp>
      <p:sp>
        <p:nvSpPr>
          <p:cNvPr id="12" name="TextBox 11"/>
          <p:cNvSpPr txBox="1"/>
          <p:nvPr/>
        </p:nvSpPr>
        <p:spPr>
          <a:xfrm>
            <a:off x="2689411" y="3808796"/>
            <a:ext cx="9265822" cy="2308324"/>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ar-KW" sz="2400" dirty="0">
                <a:ln>
                  <a:solidFill>
                    <a:srgbClr val="C00000"/>
                  </a:solidFill>
                </a:ln>
                <a:solidFill>
                  <a:srgbClr val="C00000"/>
                </a:solidFill>
                <a:latin typeface="Calibri" panose="020F0502020204030204" pitchFamily="34" charset="0"/>
                <a:cs typeface="Calibri" panose="020F0502020204030204" pitchFamily="34" charset="0"/>
              </a:rPr>
              <a:t>✶ </a:t>
            </a:r>
            <a:r>
              <a:rPr lang="en-US" sz="2400" dirty="0" smtClean="0">
                <a:ln>
                  <a:solidFill>
                    <a:srgbClr val="C00000"/>
                  </a:solidFill>
                </a:ln>
                <a:solidFill>
                  <a:srgbClr val="C00000"/>
                </a:solidFill>
                <a:latin typeface="Calibri" panose="020F0502020204030204" pitchFamily="34" charset="0"/>
                <a:cs typeface="Calibri" panose="020F0502020204030204" pitchFamily="34" charset="0"/>
              </a:rPr>
              <a:t>Note</a:t>
            </a:r>
            <a:r>
              <a:rPr lang="ar-KW" sz="2400" dirty="0">
                <a:ln>
                  <a:solidFill>
                    <a:srgbClr val="C00000"/>
                  </a:solidFill>
                </a:ln>
                <a:solidFill>
                  <a:srgbClr val="C00000"/>
                </a:solidFill>
                <a:latin typeface="Calibri" panose="020F0502020204030204" pitchFamily="34" charset="0"/>
                <a:cs typeface="Calibri" panose="020F0502020204030204" pitchFamily="34" charset="0"/>
              </a:rPr>
              <a:t> ✶</a:t>
            </a:r>
            <a:endParaRPr lang="en-US" sz="2400" dirty="0" smtClean="0">
              <a:ln>
                <a:solidFill>
                  <a:srgbClr val="C00000"/>
                </a:solidFill>
              </a:ln>
              <a:solidFill>
                <a:srgbClr val="C00000"/>
              </a:solidFill>
              <a:latin typeface="Calibri" panose="020F0502020204030204" pitchFamily="34" charset="0"/>
              <a:cs typeface="Calibri" panose="020F0502020204030204" pitchFamily="34" charset="0"/>
            </a:endParaRPr>
          </a:p>
          <a:p>
            <a:pPr>
              <a:lnSpc>
                <a:spcPct val="150000"/>
              </a:lnSpc>
            </a:pPr>
            <a:r>
              <a:rPr lang="en-US" sz="2400" u="sng" dirty="0" smtClean="0">
                <a:ln>
                  <a:solidFill>
                    <a:srgbClr val="002060"/>
                  </a:solidFill>
                </a:ln>
                <a:solidFill>
                  <a:schemeClr val="accent1">
                    <a:lumMod val="50000"/>
                  </a:schemeClr>
                </a:solidFill>
                <a:latin typeface="Calibri" panose="020F0502020204030204" pitchFamily="34" charset="0"/>
                <a:cs typeface="Calibri" panose="020F0502020204030204" pitchFamily="34" charset="0"/>
              </a:rPr>
              <a:t>A </a:t>
            </a:r>
            <a:r>
              <a:rPr lang="en-US" sz="2400" u="sng" dirty="0" err="1">
                <a:ln>
                  <a:solidFill>
                    <a:srgbClr val="002060"/>
                  </a:solidFill>
                </a:ln>
                <a:solidFill>
                  <a:schemeClr val="accent1">
                    <a:lumMod val="50000"/>
                  </a:schemeClr>
                </a:solidFill>
                <a:latin typeface="Calibri" panose="020F0502020204030204" pitchFamily="34" charset="0"/>
                <a:cs typeface="Calibri" panose="020F0502020204030204" pitchFamily="34" charset="0"/>
              </a:rPr>
              <a:t>Kasrah</a:t>
            </a:r>
            <a:r>
              <a:rPr lang="en-US" sz="2400" u="sng" dirty="0">
                <a:ln>
                  <a:solidFill>
                    <a:srgbClr val="002060"/>
                  </a:solidFill>
                </a:ln>
                <a:solidFill>
                  <a:schemeClr val="accent1">
                    <a:lumMod val="50000"/>
                  </a:schemeClr>
                </a:solidFill>
                <a:latin typeface="Calibri" panose="020F0502020204030204" pitchFamily="34" charset="0"/>
                <a:cs typeface="Calibri" panose="020F0502020204030204" pitchFamily="34" charset="0"/>
              </a:rPr>
              <a:t> vowel is placed on the </a:t>
            </a:r>
            <a:r>
              <a:rPr lang="en-US" sz="2400" u="sng" dirty="0" smtClean="0">
                <a:ln>
                  <a:solidFill>
                    <a:srgbClr val="002060"/>
                  </a:solidFill>
                </a:ln>
                <a:solidFill>
                  <a:schemeClr val="accent1">
                    <a:lumMod val="50000"/>
                  </a:schemeClr>
                </a:solidFill>
                <a:latin typeface="Calibri" panose="020F0502020204030204" pitchFamily="34" charset="0"/>
                <a:cs typeface="Calibri" panose="020F0502020204030204" pitchFamily="34" charset="0"/>
              </a:rPr>
              <a:t>lam indicating a command</a:t>
            </a:r>
            <a:r>
              <a:rPr lang="en-US" sz="2400" dirty="0" smtClean="0">
                <a:ln>
                  <a:solidFill>
                    <a:srgbClr val="002060"/>
                  </a:solidFill>
                </a:ln>
                <a:solidFill>
                  <a:schemeClr val="accent1">
                    <a:lumMod val="50000"/>
                  </a:schemeClr>
                </a:solidFill>
                <a:latin typeface="Calibri" panose="020F0502020204030204" pitchFamily="34" charset="0"/>
                <a:cs typeface="Calibri" panose="020F0502020204030204" pitchFamily="34" charset="0"/>
              </a:rPr>
              <a:t> </a:t>
            </a:r>
            <a:r>
              <a:rPr lang="ar-SA" sz="2400" dirty="0" smtClean="0">
                <a:ln>
                  <a:solidFill>
                    <a:srgbClr val="002060"/>
                  </a:solidFill>
                </a:ln>
                <a:solidFill>
                  <a:schemeClr val="accent1">
                    <a:lumMod val="50000"/>
                  </a:schemeClr>
                </a:solidFill>
                <a:latin typeface="Calibri" panose="020F0502020204030204" pitchFamily="34" charset="0"/>
                <a:cs typeface="Calibri" panose="020F0502020204030204" pitchFamily="34" charset="0"/>
              </a:rPr>
              <a:t> </a:t>
            </a:r>
            <a:r>
              <a:rPr lang="en-US" sz="2400" dirty="0" smtClean="0">
                <a:ln>
                  <a:solidFill>
                    <a:srgbClr val="002060"/>
                  </a:solidFill>
                </a:ln>
                <a:solidFill>
                  <a:schemeClr val="accent1">
                    <a:lumMod val="50000"/>
                  </a:schemeClr>
                </a:solidFill>
                <a:latin typeface="Calibri" panose="020F0502020204030204" pitchFamily="34" charset="0"/>
                <a:cs typeface="Calibri" panose="020F0502020204030204" pitchFamily="34" charset="0"/>
              </a:rPr>
              <a:t>If the lam indicating the command is not preceded by one of </a:t>
            </a:r>
            <a:r>
              <a:rPr lang="ar-KW" sz="2400"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 </a:t>
            </a:r>
            <a:r>
              <a:rPr lang="ar-KW" sz="2400" dirty="0">
                <a:ln>
                  <a:solidFill>
                    <a:srgbClr val="002060"/>
                  </a:solidFill>
                </a:ln>
                <a:solidFill>
                  <a:schemeClr val="accent1">
                    <a:lumMod val="75000"/>
                  </a:schemeClr>
                </a:solidFill>
                <a:latin typeface="Calibri" panose="020F0502020204030204" pitchFamily="34" charset="0"/>
                <a:cs typeface="Calibri" panose="020F0502020204030204" pitchFamily="34" charset="0"/>
              </a:rPr>
              <a:t>ثم، و، ف)</a:t>
            </a:r>
          </a:p>
          <a:p>
            <a:pPr algn="ctr">
              <a:lnSpc>
                <a:spcPct val="150000"/>
              </a:lnSpc>
            </a:pPr>
            <a:r>
              <a:rPr lang="ar-KW" sz="2400" dirty="0">
                <a:ln>
                  <a:solidFill>
                    <a:srgbClr val="C00000"/>
                  </a:solidFill>
                </a:ln>
                <a:solidFill>
                  <a:srgbClr val="C00000"/>
                </a:solidFill>
                <a:latin typeface="Calibri" panose="020F0502020204030204" pitchFamily="34" charset="0"/>
                <a:cs typeface="Calibri" panose="020F0502020204030204" pitchFamily="34" charset="0"/>
              </a:rPr>
              <a:t>لِ</a:t>
            </a:r>
            <a:r>
              <a:rPr lang="ar-SA" sz="2400" dirty="0">
                <a:ln>
                  <a:solidFill>
                    <a:srgbClr val="C00000"/>
                  </a:solidFill>
                </a:ln>
                <a:solidFill>
                  <a:srgbClr val="C00000"/>
                </a:solidFill>
                <a:latin typeface="Calibri" panose="020F0502020204030204" pitchFamily="34" charset="0"/>
                <a:cs typeface="Calibri" panose="020F0502020204030204" pitchFamily="34" charset="0"/>
              </a:rPr>
              <a:t>ـــــ</a:t>
            </a:r>
            <a:r>
              <a:rPr lang="ar-KW"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يُنفِقْ</a:t>
            </a:r>
            <a:r>
              <a:rPr lang="ar-SA"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a:t>
            </a:r>
            <a:r>
              <a:rPr lang="ar-SA"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a:ln>
                  <a:solidFill>
                    <a:srgbClr val="C00000"/>
                  </a:solidFill>
                </a:ln>
                <a:solidFill>
                  <a:srgbClr val="C00000"/>
                </a:solidFill>
                <a:latin typeface="Calibri" panose="020F0502020204030204" pitchFamily="34" charset="0"/>
                <a:cs typeface="Calibri" panose="020F0502020204030204" pitchFamily="34" charset="0"/>
              </a:rPr>
              <a:t>لِ</a:t>
            </a:r>
            <a:r>
              <a:rPr lang="ar-SA" sz="2400" dirty="0">
                <a:ln>
                  <a:solidFill>
                    <a:srgbClr val="C00000"/>
                  </a:solidFill>
                </a:ln>
                <a:solidFill>
                  <a:srgbClr val="C00000"/>
                </a:solidFill>
                <a:latin typeface="Calibri" panose="020F0502020204030204" pitchFamily="34" charset="0"/>
                <a:cs typeface="Calibri" panose="020F0502020204030204" pitchFamily="34" charset="0"/>
              </a:rPr>
              <a:t>ـــــ</a:t>
            </a:r>
            <a:r>
              <a:rPr lang="ar-SA"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ـ</a:t>
            </a:r>
            <a:r>
              <a:rPr lang="ar-KW"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يَسْتئذنكُمْ </a:t>
            </a:r>
            <a:r>
              <a:rPr lang="ar-SA"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SA"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a:ln>
                  <a:solidFill>
                    <a:srgbClr val="C00000"/>
                  </a:solidFill>
                </a:ln>
                <a:solidFill>
                  <a:srgbClr val="C00000"/>
                </a:solidFill>
                <a:latin typeface="Calibri" panose="020F0502020204030204" pitchFamily="34" charset="0"/>
                <a:cs typeface="Calibri" panose="020F0502020204030204" pitchFamily="34" charset="0"/>
              </a:rPr>
              <a:t>لِ</a:t>
            </a:r>
            <a:r>
              <a:rPr lang="ar-SA" sz="2400" dirty="0">
                <a:ln>
                  <a:solidFill>
                    <a:srgbClr val="C00000"/>
                  </a:solidFill>
                </a:ln>
                <a:solidFill>
                  <a:srgbClr val="C00000"/>
                </a:solidFill>
                <a:latin typeface="Calibri" panose="020F0502020204030204" pitchFamily="34" charset="0"/>
                <a:cs typeface="Calibri" panose="020F0502020204030204" pitchFamily="34" charset="0"/>
              </a:rPr>
              <a:t>ــــ</a:t>
            </a:r>
            <a:r>
              <a:rPr lang="ar-KW"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يَقض</a:t>
            </a:r>
            <a:endParaRPr lang="ar-KW" sz="2400" dirty="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95138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4" name="TextBox 13"/>
          <p:cNvSpPr txBox="1"/>
          <p:nvPr/>
        </p:nvSpPr>
        <p:spPr>
          <a:xfrm>
            <a:off x="9951403" y="3189163"/>
            <a:ext cx="1800200" cy="1384995"/>
          </a:xfrm>
          <a:prstGeom prst="rect">
            <a:avLst/>
          </a:prstGeom>
          <a:solidFill>
            <a:srgbClr val="FFFF99"/>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sz="2800" b="1" dirty="0" smtClean="0">
                <a:solidFill>
                  <a:srgbClr val="003192"/>
                </a:solidFill>
              </a:rPr>
              <a:t>تدريب</a:t>
            </a:r>
          </a:p>
          <a:p>
            <a:pPr lvl="0" algn="ctr" rtl="0"/>
            <a:endParaRPr lang="ar-KW" sz="2800" b="1" dirty="0">
              <a:solidFill>
                <a:srgbClr val="003192"/>
              </a:solidFill>
            </a:endParaRPr>
          </a:p>
          <a:p>
            <a:pPr lvl="0" algn="ctr" rtl="0"/>
            <a:r>
              <a:rPr lang="en-US" sz="2800" b="1" dirty="0" smtClean="0">
                <a:solidFill>
                  <a:srgbClr val="003192"/>
                </a:solidFill>
              </a:rPr>
              <a:t>Practice</a:t>
            </a:r>
            <a:endParaRPr lang="en-US" sz="2800" b="1" dirty="0">
              <a:solidFill>
                <a:schemeClr val="tx1"/>
              </a:solidFill>
            </a:endParaRPr>
          </a:p>
        </p:txBody>
      </p:sp>
      <p:sp>
        <p:nvSpPr>
          <p:cNvPr id="15" name="Title 1"/>
          <p:cNvSpPr>
            <a:spLocks noGrp="1"/>
          </p:cNvSpPr>
          <p:nvPr>
            <p:ph type="title"/>
          </p:nvPr>
        </p:nvSpPr>
        <p:spPr>
          <a:xfrm>
            <a:off x="499458" y="2130527"/>
            <a:ext cx="9132401" cy="3061475"/>
          </a:xfrm>
        </p:spPr>
        <p:txBody>
          <a:bodyPr>
            <a:noAutofit/>
          </a:bodyPr>
          <a:lstStyle/>
          <a:p>
            <a:r>
              <a:rPr lang="ar-SA" sz="2800" dirty="0">
                <a:solidFill>
                  <a:schemeClr val="accent1">
                    <a:lumMod val="75000"/>
                  </a:schemeClr>
                </a:solidFill>
              </a:rPr>
              <a:t>مَن كَانَ يَظُنُّ أَن لَّن يَنصُرَهُ اللَّهُ فِي الدُّنْيَا وَالْآخِرَةِ فَلْيَمْدُدْ بِسَبَبٍ إِلَى السَّمَاءِ ثُمَّ لْيَقْطَعْ فَلْيَنظُرْ هَلْ يُذْهِبَنَّ كَيْدُهُ مَا يَغِيظُ </a:t>
            </a:r>
            <a:br>
              <a:rPr lang="ar-SA" sz="2800" dirty="0">
                <a:solidFill>
                  <a:schemeClr val="accent1">
                    <a:lumMod val="75000"/>
                  </a:schemeClr>
                </a:solidFill>
              </a:rPr>
            </a:br>
            <a:r>
              <a:rPr lang="ar-SA" sz="2800" dirty="0">
                <a:solidFill>
                  <a:schemeClr val="accent1">
                    <a:lumMod val="75000"/>
                  </a:schemeClr>
                </a:solidFill>
              </a:rPr>
              <a:t/>
            </a:r>
            <a:br>
              <a:rPr lang="ar-SA" sz="2800" dirty="0">
                <a:solidFill>
                  <a:schemeClr val="accent1">
                    <a:lumMod val="75000"/>
                  </a:schemeClr>
                </a:solidFill>
              </a:rPr>
            </a:br>
            <a:r>
              <a:rPr lang="ar-SA" sz="2800" dirty="0">
                <a:solidFill>
                  <a:schemeClr val="accent1">
                    <a:lumMod val="75000"/>
                  </a:schemeClr>
                </a:solidFill>
              </a:rPr>
              <a:t> وَأَذِّن فِي النَّاسِ بِالْحَجِّ يَأْتُوكَ رِجَالًا وَعَلَىٰ كُلِّ ضَامِرٍ يَأْتِينَ مِن كُلِّ فَجٍّ عَمِيقٍ * لِّيَشْهَدُوا مَنَافِعَ لَهُمْ وَيَذْكُرُوا اسْمَ اللَّهِ فِي أَيَّامٍ مَّعْلُومَاتٍ عَلَىٰ مَا رَزَقَهُم مِّن بَهِيمَةِ الْأَنْعَامِ ۖ فَكُلُوا مِنْهَا وَأَطْعِمُوا الْبَائِسَ الْفَقِيرَ * ثُمَّ لْيَقْضُوا تَفَثَهُمْ وَلْيُوفُوا نُذُورَهُمْ وَلْيَطَّوَّفُوا بِالْبَيْتِ الْعَتِيقِ</a:t>
            </a:r>
            <a:endParaRPr lang="ar-SA" sz="2800" dirty="0">
              <a:solidFill>
                <a:schemeClr val="accent1">
                  <a:lumMod val="75000"/>
                </a:schemeClr>
              </a:solidFill>
            </a:endParaRPr>
          </a:p>
        </p:txBody>
      </p:sp>
      <p:sp>
        <p:nvSpPr>
          <p:cNvPr id="13" name="TextBox 12"/>
          <p:cNvSpPr txBox="1"/>
          <p:nvPr/>
        </p:nvSpPr>
        <p:spPr>
          <a:xfrm>
            <a:off x="4080319" y="479576"/>
            <a:ext cx="4754400" cy="954107"/>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الأمر</a:t>
            </a:r>
            <a:r>
              <a:rPr lang="ar-SA" sz="2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
            </a:r>
            <a:br>
              <a:rPr lang="ar-SA" sz="28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2400" dirty="0">
                <a:ln w="10160">
                  <a:solidFill>
                    <a:schemeClr val="accent5"/>
                  </a:solidFill>
                  <a:prstDash val="solid"/>
                </a:ln>
                <a:solidFill>
                  <a:srgbClr val="FFFF00"/>
                </a:solidFill>
                <a:effectLst>
                  <a:outerShdw blurRad="38100" dist="22860" dir="5400000" algn="tl" rotWithShape="0">
                    <a:srgbClr val="000000">
                      <a:alpha val="30000"/>
                    </a:srgbClr>
                  </a:outerShdw>
                </a:effectLst>
              </a:rPr>
              <a:t>Lam of the command (order)</a:t>
            </a:r>
            <a:endParaRPr lang="en-CA" sz="1600" b="1" dirty="0">
              <a:ln w="10160">
                <a:solidFill>
                  <a:schemeClr val="accent4">
                    <a:lumMod val="40000"/>
                    <a:lumOff val="60000"/>
                  </a:schemeClr>
                </a:solidFill>
                <a:prstDash val="solid"/>
              </a:ln>
              <a:solidFill>
                <a:srgbClr val="FFFF00"/>
              </a:solidFill>
            </a:endParaRPr>
          </a:p>
        </p:txBody>
      </p:sp>
    </p:spTree>
    <p:extLst>
      <p:ext uri="{BB962C8B-B14F-4D97-AF65-F5344CB8AC3E}">
        <p14:creationId xmlns:p14="http://schemas.microsoft.com/office/powerpoint/2010/main" val="13556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70" decel="100000"/>
                                        <p:tgtEl>
                                          <p:spTgt spid="15"/>
                                        </p:tgtEl>
                                      </p:cBhvr>
                                    </p:animEffect>
                                    <p:animScale>
                                      <p:cBhvr>
                                        <p:cTn id="8" dur="770" decel="100000"/>
                                        <p:tgtEl>
                                          <p:spTgt spid="15"/>
                                        </p:tgtEl>
                                      </p:cBhvr>
                                      <p:from x="10000" y="10000"/>
                                      <p:to x="200000" y="450000"/>
                                    </p:animScale>
                                    <p:animScale>
                                      <p:cBhvr>
                                        <p:cTn id="9" dur="1230" accel="100000" fill="hold">
                                          <p:stCondLst>
                                            <p:cond delay="770"/>
                                          </p:stCondLst>
                                        </p:cTn>
                                        <p:tgtEl>
                                          <p:spTgt spid="15"/>
                                        </p:tgtEl>
                                      </p:cBhvr>
                                      <p:from x="200000" y="450000"/>
                                      <p:to x="100000" y="100000"/>
                                    </p:animScale>
                                    <p:set>
                                      <p:cBhvr>
                                        <p:cTn id="10" dur="770" fill="hold"/>
                                        <p:tgtEl>
                                          <p:spTgt spid="15"/>
                                        </p:tgtEl>
                                        <p:attrNameLst>
                                          <p:attrName>ppt_x</p:attrName>
                                        </p:attrNameLst>
                                      </p:cBhvr>
                                      <p:to>
                                        <p:strVal val="(0.5)"/>
                                      </p:to>
                                    </p:set>
                                    <p:anim from="(0.5)" to="(#ppt_x)" calcmode="lin" valueType="num">
                                      <p:cBhvr>
                                        <p:cTn id="11" dur="1230" accel="100000" fill="hold">
                                          <p:stCondLst>
                                            <p:cond delay="770"/>
                                          </p:stCondLst>
                                        </p:cTn>
                                        <p:tgtEl>
                                          <p:spTgt spid="15"/>
                                        </p:tgtEl>
                                        <p:attrNameLst>
                                          <p:attrName>ppt_x</p:attrName>
                                        </p:attrNameLst>
                                      </p:cBhvr>
                                    </p:anim>
                                    <p:set>
                                      <p:cBhvr>
                                        <p:cTn id="12" dur="770" fill="hold"/>
                                        <p:tgtEl>
                                          <p:spTgt spid="15"/>
                                        </p:tgtEl>
                                        <p:attrNameLst>
                                          <p:attrName>ppt_y</p:attrName>
                                        </p:attrNameLst>
                                      </p:cBhvr>
                                      <p:to>
                                        <p:strVal val="(#ppt_y+0.4)"/>
                                      </p:to>
                                    </p:set>
                                    <p:anim from="(#ppt_y+0.4)" to="(#ppt_y)" calcmode="lin" valueType="num">
                                      <p:cBhvr>
                                        <p:cTn id="13"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4848291" y="510354"/>
            <a:ext cx="3239840" cy="954107"/>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اللَّام </a:t>
            </a:r>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الساكنة</a:t>
            </a:r>
            <a:b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br>
            <a:r>
              <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a:t>
            </a:r>
            <a:r>
              <a:rPr lang="en-US" sz="2400" dirty="0" err="1">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Sakinah</a:t>
            </a:r>
            <a:endParaRPr lang="en-CA" sz="2000" b="1" dirty="0">
              <a:ln w="10160">
                <a:solidFill>
                  <a:schemeClr val="accent4">
                    <a:lumMod val="40000"/>
                    <a:lumOff val="60000"/>
                  </a:schemeClr>
                </a:solidFill>
                <a:prstDash val="solid"/>
              </a:ln>
              <a:solidFill>
                <a:srgbClr val="FFFF00"/>
              </a:solidFill>
            </a:endParaRPr>
          </a:p>
        </p:txBody>
      </p:sp>
      <p:pic>
        <p:nvPicPr>
          <p:cNvPr id="13" name="Picture 12"/>
          <p:cNvPicPr>
            <a:picLocks noChangeAspect="1"/>
          </p:cNvPicPr>
          <p:nvPr/>
        </p:nvPicPr>
        <p:blipFill>
          <a:blip r:embed="rId17"/>
          <a:stretch>
            <a:fillRect/>
          </a:stretch>
        </p:blipFill>
        <p:spPr>
          <a:xfrm>
            <a:off x="995082" y="2627290"/>
            <a:ext cx="1449455" cy="2811662"/>
          </a:xfrm>
          <a:prstGeom prst="rect">
            <a:avLst/>
          </a:prstGeom>
        </p:spPr>
      </p:pic>
      <p:graphicFrame>
        <p:nvGraphicFramePr>
          <p:cNvPr id="18" name="Content Placeholder 3">
            <a:extLst>
              <a:ext uri="{FF2B5EF4-FFF2-40B4-BE49-F238E27FC236}">
                <a16:creationId xmlns:a16="http://schemas.microsoft.com/office/drawing/2014/main" xmlns="" id="{BA57865F-44D9-41D5-AC7F-DA67590EC9AC}"/>
              </a:ext>
            </a:extLst>
          </p:cNvPr>
          <p:cNvGraphicFramePr>
            <a:graphicFrameLocks/>
          </p:cNvGraphicFramePr>
          <p:nvPr>
            <p:extLst>
              <p:ext uri="{D42A27DB-BD31-4B8C-83A1-F6EECF244321}">
                <p14:modId xmlns:p14="http://schemas.microsoft.com/office/powerpoint/2010/main" val="206878856"/>
              </p:ext>
            </p:extLst>
          </p:nvPr>
        </p:nvGraphicFramePr>
        <p:xfrm>
          <a:off x="3197382" y="1748812"/>
          <a:ext cx="8824098" cy="528276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14" name="Group 13"/>
          <p:cNvGrpSpPr/>
          <p:nvPr/>
        </p:nvGrpSpPr>
        <p:grpSpPr>
          <a:xfrm>
            <a:off x="4558553" y="2191870"/>
            <a:ext cx="1153736" cy="908155"/>
            <a:chOff x="2054060" y="2646662"/>
            <a:chExt cx="2565889" cy="1629340"/>
          </a:xfrm>
          <a:solidFill>
            <a:schemeClr val="accent4">
              <a:lumMod val="20000"/>
              <a:lumOff val="80000"/>
            </a:schemeClr>
          </a:solidFill>
        </p:grpSpPr>
        <p:sp>
          <p:nvSpPr>
            <p:cNvPr id="15" name="Rounded Rectangle 14"/>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2400" b="1" kern="1200" dirty="0" smtClean="0"/>
                <a:t>إظهار</a:t>
              </a:r>
              <a:endParaRPr lang="en-US" sz="2400" b="1" kern="1200" dirty="0" smtClean="0"/>
            </a:p>
            <a:p>
              <a:pPr lvl="0" algn="ctr" defTabSz="1644650">
                <a:lnSpc>
                  <a:spcPct val="90000"/>
                </a:lnSpc>
                <a:spcBef>
                  <a:spcPct val="0"/>
                </a:spcBef>
                <a:spcAft>
                  <a:spcPct val="35000"/>
                </a:spcAft>
              </a:pPr>
              <a:r>
                <a:rPr lang="en-US" sz="2400" b="1" kern="1200" dirty="0" err="1" smtClean="0"/>
                <a:t>Izhar</a:t>
              </a:r>
              <a:endParaRPr lang="en-US" sz="2400" b="1" kern="1200" dirty="0"/>
            </a:p>
          </p:txBody>
        </p:sp>
      </p:grpSp>
      <p:grpSp>
        <p:nvGrpSpPr>
          <p:cNvPr id="19" name="Group 18"/>
          <p:cNvGrpSpPr/>
          <p:nvPr/>
        </p:nvGrpSpPr>
        <p:grpSpPr>
          <a:xfrm>
            <a:off x="1561968" y="5046445"/>
            <a:ext cx="1359925" cy="1159722"/>
            <a:chOff x="2054060" y="2646662"/>
            <a:chExt cx="2565889" cy="1629340"/>
          </a:xfrm>
          <a:solidFill>
            <a:srgbClr val="FFFF00"/>
          </a:solidFill>
        </p:grpSpPr>
        <p:sp>
          <p:nvSpPr>
            <p:cNvPr id="20" name="Rounded Rectangle 19"/>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2400" b="1" kern="1200" dirty="0" smtClean="0"/>
                <a:t>إدغام</a:t>
              </a:r>
              <a:endParaRPr lang="en-US" sz="2400" b="1" kern="1200" dirty="0" smtClean="0"/>
            </a:p>
            <a:p>
              <a:pPr lvl="0" algn="ctr" defTabSz="1644650">
                <a:lnSpc>
                  <a:spcPct val="90000"/>
                </a:lnSpc>
                <a:spcBef>
                  <a:spcPct val="0"/>
                </a:spcBef>
                <a:spcAft>
                  <a:spcPct val="35000"/>
                </a:spcAft>
              </a:pPr>
              <a:r>
                <a:rPr lang="en-US" sz="2400" b="1" kern="1200" dirty="0" err="1" smtClean="0"/>
                <a:t>Idgham</a:t>
              </a:r>
              <a:endParaRPr lang="en-US" sz="2400" b="1" kern="1200" dirty="0"/>
            </a:p>
          </p:txBody>
        </p:sp>
      </p:grpSp>
      <p:grpSp>
        <p:nvGrpSpPr>
          <p:cNvPr id="22" name="Group 21"/>
          <p:cNvGrpSpPr/>
          <p:nvPr/>
        </p:nvGrpSpPr>
        <p:grpSpPr>
          <a:xfrm>
            <a:off x="10575027" y="5012477"/>
            <a:ext cx="1359925" cy="1159722"/>
            <a:chOff x="2054060" y="2646662"/>
            <a:chExt cx="2565889" cy="1629340"/>
          </a:xfrm>
          <a:solidFill>
            <a:srgbClr val="FFFF00"/>
          </a:solidFill>
        </p:grpSpPr>
        <p:sp>
          <p:nvSpPr>
            <p:cNvPr id="23" name="Rounded Rectangle 22"/>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5"/>
            <p:cNvSpPr/>
            <p:nvPr/>
          </p:nvSpPr>
          <p:spPr>
            <a:xfrm>
              <a:off x="2101782" y="2694384"/>
              <a:ext cx="2470445" cy="1533896"/>
            </a:xfrm>
            <a:prstGeom prst="rect">
              <a:avLst/>
            </a:prstGeom>
            <a:solidFill>
              <a:srgbClr val="FFFF9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3600" b="1" kern="1200" dirty="0" smtClean="0"/>
                <a:t>ل  </a:t>
              </a:r>
              <a:r>
                <a:rPr lang="ar-SA" sz="2400" b="1" kern="1200" dirty="0" smtClean="0"/>
                <a:t>-  </a:t>
              </a:r>
              <a:r>
                <a:rPr lang="ar-SA" sz="4000" b="1" kern="1200" dirty="0" smtClean="0"/>
                <a:t>ر</a:t>
              </a:r>
              <a:endParaRPr lang="en-US" sz="2400" b="1" kern="1200" dirty="0"/>
            </a:p>
          </p:txBody>
        </p:sp>
      </p:grpSp>
      <p:grpSp>
        <p:nvGrpSpPr>
          <p:cNvPr id="25" name="Group 24"/>
          <p:cNvGrpSpPr/>
          <p:nvPr/>
        </p:nvGrpSpPr>
        <p:grpSpPr>
          <a:xfrm>
            <a:off x="5108286" y="4982306"/>
            <a:ext cx="1359925" cy="1159722"/>
            <a:chOff x="2054060" y="2646662"/>
            <a:chExt cx="2565889" cy="1629340"/>
          </a:xfrm>
          <a:solidFill>
            <a:srgbClr val="FFFF00"/>
          </a:solidFill>
        </p:grpSpPr>
        <p:sp>
          <p:nvSpPr>
            <p:cNvPr id="26" name="Rounded Rectangle 25"/>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ounded Rectangle 5"/>
            <p:cNvSpPr/>
            <p:nvPr/>
          </p:nvSpPr>
          <p:spPr>
            <a:xfrm>
              <a:off x="2101782" y="2694384"/>
              <a:ext cx="2470445" cy="1533896"/>
            </a:xfrm>
            <a:prstGeom prst="rect">
              <a:avLst/>
            </a:prstGeom>
            <a:solidFill>
              <a:srgbClr val="FFFF9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3600" b="1" kern="1200" dirty="0" smtClean="0"/>
                <a:t>ل  </a:t>
              </a:r>
              <a:r>
                <a:rPr lang="ar-SA" sz="2400" b="1" kern="1200" dirty="0" smtClean="0"/>
                <a:t>-  </a:t>
              </a:r>
              <a:r>
                <a:rPr lang="ar-SA" sz="4000" b="1" kern="1200" dirty="0" smtClean="0"/>
                <a:t>ر</a:t>
              </a:r>
              <a:endParaRPr lang="en-US" sz="2400" b="1" kern="1200" dirty="0"/>
            </a:p>
          </p:txBody>
        </p:sp>
      </p:grpSp>
      <p:grpSp>
        <p:nvGrpSpPr>
          <p:cNvPr id="28" name="Group 27"/>
          <p:cNvGrpSpPr/>
          <p:nvPr/>
        </p:nvGrpSpPr>
        <p:grpSpPr>
          <a:xfrm>
            <a:off x="6790479" y="5067485"/>
            <a:ext cx="1950110" cy="1159722"/>
            <a:chOff x="2054060" y="2646662"/>
            <a:chExt cx="2565889" cy="1629340"/>
          </a:xfrm>
          <a:solidFill>
            <a:srgbClr val="FFFF00"/>
          </a:solidFill>
        </p:grpSpPr>
        <p:sp>
          <p:nvSpPr>
            <p:cNvPr id="29" name="Rounded Rectangle 28"/>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5"/>
            <p:cNvSpPr/>
            <p:nvPr/>
          </p:nvSpPr>
          <p:spPr>
            <a:xfrm>
              <a:off x="2101782" y="2694384"/>
              <a:ext cx="2470445" cy="1533896"/>
            </a:xfrm>
            <a:prstGeom prst="rect">
              <a:avLst/>
            </a:prstGeom>
            <a:solidFill>
              <a:srgbClr val="FFFF9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2400" b="1" kern="1200" dirty="0" smtClean="0"/>
                <a:t>14 </a:t>
              </a:r>
              <a:endParaRPr lang="en-US" sz="2400" b="1" kern="1200" dirty="0" smtClean="0"/>
            </a:p>
            <a:p>
              <a:pPr lvl="0" algn="ctr" defTabSz="1644650">
                <a:lnSpc>
                  <a:spcPct val="90000"/>
                </a:lnSpc>
                <a:spcBef>
                  <a:spcPct val="0"/>
                </a:spcBef>
                <a:spcAft>
                  <a:spcPct val="35000"/>
                </a:spcAft>
              </a:pPr>
              <a:r>
                <a:rPr lang="ar-SA" sz="1400" b="1" kern="1200" dirty="0" smtClean="0"/>
                <a:t>حرفاً</a:t>
              </a:r>
            </a:p>
            <a:p>
              <a:pPr lvl="0" algn="ctr" defTabSz="1644650">
                <a:lnSpc>
                  <a:spcPct val="90000"/>
                </a:lnSpc>
                <a:spcBef>
                  <a:spcPct val="0"/>
                </a:spcBef>
                <a:spcAft>
                  <a:spcPct val="35000"/>
                </a:spcAft>
              </a:pPr>
              <a:r>
                <a:rPr lang="en-US" sz="1400" b="1" dirty="0" smtClean="0"/>
                <a:t>letters</a:t>
              </a:r>
              <a:endParaRPr lang="en-US" sz="1050" b="1" kern="1200" dirty="0"/>
            </a:p>
          </p:txBody>
        </p:sp>
      </p:grpSp>
      <p:grpSp>
        <p:nvGrpSpPr>
          <p:cNvPr id="31" name="Group 30"/>
          <p:cNvGrpSpPr/>
          <p:nvPr/>
        </p:nvGrpSpPr>
        <p:grpSpPr>
          <a:xfrm>
            <a:off x="7609431" y="3455769"/>
            <a:ext cx="658806" cy="560923"/>
            <a:chOff x="2054060" y="2646662"/>
            <a:chExt cx="2565889" cy="1629340"/>
          </a:xfrm>
          <a:solidFill>
            <a:schemeClr val="accent4">
              <a:lumMod val="20000"/>
              <a:lumOff val="80000"/>
            </a:schemeClr>
          </a:solidFill>
        </p:grpSpPr>
        <p:sp>
          <p:nvSpPr>
            <p:cNvPr id="32" name="Rounded Rectangle 31"/>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1200" b="1" kern="1200" dirty="0" smtClean="0"/>
                <a:t>زائدة</a:t>
              </a:r>
              <a:endParaRPr lang="en-US" sz="1200" b="1" kern="1200" dirty="0" smtClean="0"/>
            </a:p>
            <a:p>
              <a:pPr lvl="0" algn="ctr" defTabSz="1644650">
                <a:lnSpc>
                  <a:spcPct val="90000"/>
                </a:lnSpc>
                <a:spcBef>
                  <a:spcPct val="0"/>
                </a:spcBef>
                <a:spcAft>
                  <a:spcPct val="35000"/>
                </a:spcAft>
              </a:pPr>
              <a:r>
                <a:rPr lang="en-US" sz="1200" b="1" kern="1200" dirty="0" smtClean="0"/>
                <a:t>Extra</a:t>
              </a:r>
              <a:endParaRPr lang="en-US" sz="1200" b="1" kern="1200" dirty="0"/>
            </a:p>
          </p:txBody>
        </p:sp>
      </p:grpSp>
      <p:grpSp>
        <p:nvGrpSpPr>
          <p:cNvPr id="34" name="Group 33"/>
          <p:cNvGrpSpPr/>
          <p:nvPr/>
        </p:nvGrpSpPr>
        <p:grpSpPr>
          <a:xfrm>
            <a:off x="9171054" y="3455769"/>
            <a:ext cx="841410" cy="611743"/>
            <a:chOff x="2054060" y="2646662"/>
            <a:chExt cx="2565889" cy="1629340"/>
          </a:xfrm>
          <a:solidFill>
            <a:srgbClr val="FFFF00"/>
          </a:solidFill>
        </p:grpSpPr>
        <p:sp>
          <p:nvSpPr>
            <p:cNvPr id="35" name="Rounded Rectangle 34"/>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1200" b="1" kern="1200" dirty="0" smtClean="0"/>
                <a:t>أصلية</a:t>
              </a:r>
              <a:endParaRPr lang="en-US" sz="1200" b="1" kern="1200" dirty="0" smtClean="0"/>
            </a:p>
            <a:p>
              <a:pPr lvl="0" algn="ctr" defTabSz="1644650">
                <a:lnSpc>
                  <a:spcPct val="90000"/>
                </a:lnSpc>
                <a:spcBef>
                  <a:spcPct val="0"/>
                </a:spcBef>
                <a:spcAft>
                  <a:spcPct val="35000"/>
                </a:spcAft>
              </a:pPr>
              <a:r>
                <a:rPr lang="en-US" sz="1200" b="1" kern="1200" dirty="0" smtClean="0"/>
                <a:t>Original</a:t>
              </a:r>
              <a:endParaRPr lang="en-US" sz="1200" b="1" kern="1200" dirty="0"/>
            </a:p>
          </p:txBody>
        </p:sp>
      </p:grpSp>
      <p:grpSp>
        <p:nvGrpSpPr>
          <p:cNvPr id="37" name="Group 36"/>
          <p:cNvGrpSpPr/>
          <p:nvPr/>
        </p:nvGrpSpPr>
        <p:grpSpPr>
          <a:xfrm>
            <a:off x="10676568" y="3358383"/>
            <a:ext cx="901878" cy="595293"/>
            <a:chOff x="2054060" y="2646662"/>
            <a:chExt cx="2565889" cy="1629340"/>
          </a:xfrm>
          <a:solidFill>
            <a:srgbClr val="FFFF00"/>
          </a:solidFill>
        </p:grpSpPr>
        <p:sp>
          <p:nvSpPr>
            <p:cNvPr id="38" name="Rounded Rectangle 37"/>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1200" b="1" kern="1200" dirty="0" smtClean="0"/>
                <a:t>أصلية</a:t>
              </a:r>
              <a:endParaRPr lang="en-US" sz="1200" b="1" kern="1200" dirty="0" smtClean="0"/>
            </a:p>
            <a:p>
              <a:pPr lvl="0" algn="ctr" defTabSz="1644650">
                <a:lnSpc>
                  <a:spcPct val="90000"/>
                </a:lnSpc>
                <a:spcBef>
                  <a:spcPct val="0"/>
                </a:spcBef>
                <a:spcAft>
                  <a:spcPct val="35000"/>
                </a:spcAft>
              </a:pPr>
              <a:r>
                <a:rPr lang="en-US" sz="1200" b="1" kern="1200" dirty="0" smtClean="0"/>
                <a:t>Original</a:t>
              </a:r>
              <a:endParaRPr lang="en-US" sz="1200" b="1" kern="1200" dirty="0"/>
            </a:p>
          </p:txBody>
        </p:sp>
      </p:grpSp>
      <p:grpSp>
        <p:nvGrpSpPr>
          <p:cNvPr id="40" name="Group 39"/>
          <p:cNvGrpSpPr/>
          <p:nvPr/>
        </p:nvGrpSpPr>
        <p:grpSpPr>
          <a:xfrm>
            <a:off x="5267098" y="3346741"/>
            <a:ext cx="901879" cy="578457"/>
            <a:chOff x="2054060" y="2646662"/>
            <a:chExt cx="2565889" cy="1629340"/>
          </a:xfrm>
          <a:solidFill>
            <a:srgbClr val="FFFF00"/>
          </a:solidFill>
        </p:grpSpPr>
        <p:sp>
          <p:nvSpPr>
            <p:cNvPr id="41" name="Rounded Rectangle 40"/>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1200" b="1" kern="1200" dirty="0" smtClean="0"/>
                <a:t>أصلية</a:t>
              </a:r>
              <a:endParaRPr lang="en-US" sz="1200" b="1" kern="1200" dirty="0" smtClean="0"/>
            </a:p>
            <a:p>
              <a:pPr lvl="0" algn="ctr" defTabSz="1644650">
                <a:lnSpc>
                  <a:spcPct val="90000"/>
                </a:lnSpc>
                <a:spcBef>
                  <a:spcPct val="0"/>
                </a:spcBef>
                <a:spcAft>
                  <a:spcPct val="35000"/>
                </a:spcAft>
              </a:pPr>
              <a:r>
                <a:rPr lang="en-US" sz="1200" b="1" kern="1200" dirty="0" smtClean="0"/>
                <a:t>Original</a:t>
              </a:r>
              <a:endParaRPr lang="en-US" sz="1200" b="1" kern="1200" dirty="0"/>
            </a:p>
          </p:txBody>
        </p:sp>
      </p:grpSp>
      <p:grpSp>
        <p:nvGrpSpPr>
          <p:cNvPr id="43" name="Group 42"/>
          <p:cNvGrpSpPr/>
          <p:nvPr/>
        </p:nvGrpSpPr>
        <p:grpSpPr>
          <a:xfrm>
            <a:off x="3462465" y="3472198"/>
            <a:ext cx="658806" cy="560923"/>
            <a:chOff x="2054060" y="2646662"/>
            <a:chExt cx="2565889" cy="1629340"/>
          </a:xfrm>
          <a:solidFill>
            <a:schemeClr val="accent4">
              <a:lumMod val="20000"/>
              <a:lumOff val="80000"/>
            </a:schemeClr>
          </a:solidFill>
        </p:grpSpPr>
        <p:sp>
          <p:nvSpPr>
            <p:cNvPr id="44" name="Rounded Rectangle 43"/>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1200" b="1" kern="1200" dirty="0" smtClean="0"/>
                <a:t>زائدة</a:t>
              </a:r>
              <a:endParaRPr lang="en-US" sz="1200" b="1" kern="1200" dirty="0" smtClean="0"/>
            </a:p>
            <a:p>
              <a:pPr lvl="0" algn="ctr" defTabSz="1644650">
                <a:lnSpc>
                  <a:spcPct val="90000"/>
                </a:lnSpc>
                <a:spcBef>
                  <a:spcPct val="0"/>
                </a:spcBef>
                <a:spcAft>
                  <a:spcPct val="35000"/>
                </a:spcAft>
              </a:pPr>
              <a:r>
                <a:rPr lang="en-US" sz="1200" b="1" kern="1200" dirty="0" smtClean="0"/>
                <a:t>Extra</a:t>
              </a:r>
              <a:endParaRPr lang="en-US" sz="1200" b="1" kern="1200" dirty="0"/>
            </a:p>
          </p:txBody>
        </p:sp>
      </p:grpSp>
    </p:spTree>
    <p:extLst>
      <p:ext uri="{BB962C8B-B14F-4D97-AF65-F5344CB8AC3E}">
        <p14:creationId xmlns:p14="http://schemas.microsoft.com/office/powerpoint/2010/main" val="561509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4" name="TextBox 13"/>
          <p:cNvSpPr txBox="1"/>
          <p:nvPr/>
        </p:nvSpPr>
        <p:spPr>
          <a:xfrm>
            <a:off x="9951403" y="3189163"/>
            <a:ext cx="1800200" cy="1384995"/>
          </a:xfrm>
          <a:prstGeom prst="rect">
            <a:avLst/>
          </a:prstGeom>
          <a:solidFill>
            <a:srgbClr val="FFFF99"/>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sz="2800" b="1" dirty="0" smtClean="0">
                <a:solidFill>
                  <a:srgbClr val="003192"/>
                </a:solidFill>
              </a:rPr>
              <a:t>تدريب</a:t>
            </a:r>
          </a:p>
          <a:p>
            <a:pPr lvl="0" algn="ctr" rtl="0"/>
            <a:endParaRPr lang="ar-KW" sz="2800" b="1" dirty="0">
              <a:solidFill>
                <a:srgbClr val="003192"/>
              </a:solidFill>
            </a:endParaRPr>
          </a:p>
          <a:p>
            <a:pPr lvl="0" algn="ctr" rtl="0"/>
            <a:r>
              <a:rPr lang="en-US" sz="2800" b="1" dirty="0" smtClean="0">
                <a:solidFill>
                  <a:srgbClr val="003192"/>
                </a:solidFill>
              </a:rPr>
              <a:t>Practice</a:t>
            </a:r>
            <a:endParaRPr lang="en-US" sz="2800" b="1" dirty="0">
              <a:solidFill>
                <a:schemeClr val="tx1"/>
              </a:solidFill>
            </a:endParaRPr>
          </a:p>
        </p:txBody>
      </p:sp>
      <p:sp>
        <p:nvSpPr>
          <p:cNvPr id="15" name="Title 1"/>
          <p:cNvSpPr>
            <a:spLocks noGrp="1"/>
          </p:cNvSpPr>
          <p:nvPr>
            <p:ph type="title"/>
          </p:nvPr>
        </p:nvSpPr>
        <p:spPr>
          <a:xfrm>
            <a:off x="618565" y="1886435"/>
            <a:ext cx="8964347" cy="4223109"/>
          </a:xfrm>
        </p:spPr>
        <p:txBody>
          <a:bodyPr>
            <a:noAutofit/>
          </a:bodyPr>
          <a:lstStyle/>
          <a:p>
            <a:pPr algn="just">
              <a:lnSpc>
                <a:spcPct val="150000"/>
              </a:lnSpc>
            </a:pPr>
            <a:r>
              <a:rPr lang="ar-SA" sz="2000" dirty="0">
                <a:solidFill>
                  <a:schemeClr val="accent1">
                    <a:lumMod val="75000"/>
                  </a:schemeClr>
                </a:solidFill>
              </a:rPr>
              <a:t>اقْتَرَبَ لِلنَّاسِ حِسَابُهُمْ وَهُمْ فِي غَفْلَةٍ مُّعْرِضُونَ </a:t>
            </a:r>
            <a:r>
              <a:rPr lang="ar-SA" sz="2000" dirty="0" smtClean="0">
                <a:solidFill>
                  <a:schemeClr val="accent1">
                    <a:lumMod val="75000"/>
                  </a:schemeClr>
                </a:solidFill>
              </a:rPr>
              <a:t>*</a:t>
            </a:r>
            <a:r>
              <a:rPr lang="ar-SA" sz="2000" dirty="0">
                <a:solidFill>
                  <a:schemeClr val="accent1">
                    <a:lumMod val="75000"/>
                  </a:schemeClr>
                </a:solidFill>
              </a:rPr>
              <a:t> مَا يَأْتِيهِم مِّن ذِكْرٍ مِّن رَّبِّهِم مُّحْدَثٍ إِلَّا اسْتَمَعُوهُ وَهُمْ يَلْعَبُونَ </a:t>
            </a:r>
            <a:r>
              <a:rPr lang="ar-SA" sz="2000" dirty="0" smtClean="0">
                <a:solidFill>
                  <a:schemeClr val="accent1">
                    <a:lumMod val="75000"/>
                  </a:schemeClr>
                </a:solidFill>
              </a:rPr>
              <a:t>*</a:t>
            </a:r>
            <a:r>
              <a:rPr lang="ar-SA" sz="2000" dirty="0">
                <a:solidFill>
                  <a:schemeClr val="accent1">
                    <a:lumMod val="75000"/>
                  </a:schemeClr>
                </a:solidFill>
              </a:rPr>
              <a:t> لَاهِيَةً قُلُوبُهُمْ ۗ وَأَسَرُّوا النَّجْوَى الَّذِينَ ظَلَمُوا هَلْ هَٰذَا إِلَّا بَشَرٌ مِّثْلُكُمْ ۖ أَفَتَأْتُونَ السِّحْرَ وَأَنتُمْ تُبْصِرُونَ </a:t>
            </a:r>
            <a:r>
              <a:rPr lang="ar-SA" sz="2000" dirty="0" smtClean="0">
                <a:solidFill>
                  <a:schemeClr val="accent1">
                    <a:lumMod val="75000"/>
                  </a:schemeClr>
                </a:solidFill>
              </a:rPr>
              <a:t>*</a:t>
            </a:r>
            <a:r>
              <a:rPr lang="ar-SA" sz="2000" dirty="0">
                <a:solidFill>
                  <a:schemeClr val="accent1">
                    <a:lumMod val="75000"/>
                  </a:schemeClr>
                </a:solidFill>
              </a:rPr>
              <a:t> قَالَ رَبِّي يَعْلَمُ الْقَوْلَ فِي السَّمَاءِ وَالْأَرْضِ ۖ وَهُوَ السَّمِيعُ الْعَلِيمُ </a:t>
            </a:r>
            <a:r>
              <a:rPr lang="ar-SA" sz="2000" dirty="0" smtClean="0">
                <a:solidFill>
                  <a:schemeClr val="accent1">
                    <a:lumMod val="75000"/>
                  </a:schemeClr>
                </a:solidFill>
              </a:rPr>
              <a:t>*</a:t>
            </a:r>
            <a:r>
              <a:rPr lang="ar-SA" sz="2000" dirty="0">
                <a:solidFill>
                  <a:schemeClr val="accent1">
                    <a:lumMod val="75000"/>
                  </a:schemeClr>
                </a:solidFill>
              </a:rPr>
              <a:t> بَلْ قَالُوا أَضْغَاثُ أَحْلَامٍ بَلِ افْتَرَاهُ بَلْ هُوَ شَاعِرٌ فَلْيَأْتِنَا بِآيَةٍ كَمَا أُرْسِلَ الْأَوَّلُونَ </a:t>
            </a:r>
            <a:r>
              <a:rPr lang="ar-SA" sz="2000" dirty="0" smtClean="0">
                <a:solidFill>
                  <a:schemeClr val="accent1">
                    <a:lumMod val="75000"/>
                  </a:schemeClr>
                </a:solidFill>
              </a:rPr>
              <a:t>*</a:t>
            </a:r>
            <a:r>
              <a:rPr lang="ar-SA" sz="2000" dirty="0">
                <a:solidFill>
                  <a:schemeClr val="accent1">
                    <a:lumMod val="75000"/>
                  </a:schemeClr>
                </a:solidFill>
              </a:rPr>
              <a:t> مَا آمَنَتْ قَبْلَهُم مِّن قَرْيَةٍ أَهْلَكْنَاهَا ۖ أَفَهُمْ يُؤْمِنُونَ </a:t>
            </a:r>
            <a:r>
              <a:rPr lang="ar-SA" sz="2000" dirty="0" smtClean="0">
                <a:solidFill>
                  <a:schemeClr val="accent1">
                    <a:lumMod val="75000"/>
                  </a:schemeClr>
                </a:solidFill>
              </a:rPr>
              <a:t>*</a:t>
            </a:r>
            <a:r>
              <a:rPr lang="ar-SA" sz="2000" dirty="0">
                <a:solidFill>
                  <a:schemeClr val="accent1">
                    <a:lumMod val="75000"/>
                  </a:schemeClr>
                </a:solidFill>
              </a:rPr>
              <a:t> وَمَا أَرْسَلْنَا قَبْلَكَ إِلَّا رِجَالًا نُّوحِي إِلَيْهِمْ ۖ فَاسْأَلُوا أَهْلَ الذِّكْرِ إِن كُنتُمْ لَا تَعْلَمُونَ </a:t>
            </a:r>
            <a:r>
              <a:rPr lang="ar-SA" sz="2000" dirty="0" smtClean="0">
                <a:solidFill>
                  <a:schemeClr val="accent1">
                    <a:lumMod val="75000"/>
                  </a:schemeClr>
                </a:solidFill>
              </a:rPr>
              <a:t>*</a:t>
            </a:r>
            <a:r>
              <a:rPr lang="ar-SA" sz="2000" dirty="0">
                <a:solidFill>
                  <a:schemeClr val="accent1">
                    <a:lumMod val="75000"/>
                  </a:schemeClr>
                </a:solidFill>
              </a:rPr>
              <a:t> وَمَا جَعَلْنَاهُمْ جَسَدًا لَّا يَأْكُلُونَ الطَّعَامَ وَمَا كَانُوا خَالِدِينَ </a:t>
            </a:r>
            <a:r>
              <a:rPr lang="ar-SA" sz="2000" dirty="0" smtClean="0">
                <a:solidFill>
                  <a:schemeClr val="accent1">
                    <a:lumMod val="75000"/>
                  </a:schemeClr>
                </a:solidFill>
              </a:rPr>
              <a:t>*</a:t>
            </a:r>
            <a:r>
              <a:rPr lang="ar-SA" sz="2000" dirty="0">
                <a:solidFill>
                  <a:schemeClr val="accent1">
                    <a:lumMod val="75000"/>
                  </a:schemeClr>
                </a:solidFill>
              </a:rPr>
              <a:t> ثُمَّ صَدَقْنَاهُمُ الْوَعْدَ فَأَنجَيْنَاهُمْ وَمَن نَّشَاءُ وَأَهْلَكْنَا الْمُسْرِفِينَ </a:t>
            </a:r>
            <a:r>
              <a:rPr lang="ar-SA" sz="2000" dirty="0" smtClean="0">
                <a:solidFill>
                  <a:schemeClr val="accent1">
                    <a:lumMod val="75000"/>
                  </a:schemeClr>
                </a:solidFill>
              </a:rPr>
              <a:t>*</a:t>
            </a:r>
            <a:r>
              <a:rPr lang="ar-SA" sz="2000" dirty="0">
                <a:solidFill>
                  <a:schemeClr val="accent1">
                    <a:lumMod val="75000"/>
                  </a:schemeClr>
                </a:solidFill>
              </a:rPr>
              <a:t> لَقَدْ أَنزَلْنَا إِلَيْكُمْ كِتَابًا فِيهِ ذِكْرُكُمْ ۖ أَفَلَا تَعْقِلُونَ </a:t>
            </a:r>
            <a:r>
              <a:rPr lang="ar-SA" sz="2000" dirty="0" smtClean="0">
                <a:solidFill>
                  <a:schemeClr val="accent1">
                    <a:lumMod val="75000"/>
                  </a:schemeClr>
                </a:solidFill>
              </a:rPr>
              <a:t>* وَكَمْ </a:t>
            </a:r>
            <a:r>
              <a:rPr lang="ar-SA" sz="2000" dirty="0">
                <a:solidFill>
                  <a:schemeClr val="accent1">
                    <a:lumMod val="75000"/>
                  </a:schemeClr>
                </a:solidFill>
              </a:rPr>
              <a:t>قَصَمْنَا مِن قَرْيَةٍ كَانَتْ ظَالِمَةً وَأَنشَأْنَا بَعْدَهَا قَوْمًا آخَرِينَ </a:t>
            </a:r>
            <a:r>
              <a:rPr lang="ar-SA" sz="2000" dirty="0" smtClean="0">
                <a:solidFill>
                  <a:schemeClr val="accent1">
                    <a:lumMod val="75000"/>
                  </a:schemeClr>
                </a:solidFill>
              </a:rPr>
              <a:t>*</a:t>
            </a:r>
            <a:r>
              <a:rPr lang="ar-SA" sz="2000" dirty="0">
                <a:solidFill>
                  <a:schemeClr val="accent1">
                    <a:lumMod val="75000"/>
                  </a:schemeClr>
                </a:solidFill>
              </a:rPr>
              <a:t> فَلَمَّا أَحَسُّوا بَأْسَنَا إِذَا هُم مِّنْهَا يَرْكُضُونَ </a:t>
            </a:r>
            <a:r>
              <a:rPr lang="ar-SA" sz="2000" dirty="0" smtClean="0">
                <a:solidFill>
                  <a:schemeClr val="accent1">
                    <a:lumMod val="75000"/>
                  </a:schemeClr>
                </a:solidFill>
              </a:rPr>
              <a:t>*</a:t>
            </a:r>
            <a:r>
              <a:rPr lang="ar-SA" sz="2000" dirty="0">
                <a:solidFill>
                  <a:schemeClr val="accent1">
                    <a:lumMod val="75000"/>
                  </a:schemeClr>
                </a:solidFill>
              </a:rPr>
              <a:t> لَا تَرْكُضُوا وَارْجِعُوا إِلَىٰ مَا أُتْرِفْتُمْ فِيهِ وَمَسَاكِنِكُمْ لَعَلَّكُمْ تُسْأَلُونَ </a:t>
            </a:r>
            <a:r>
              <a:rPr lang="ar-SA" sz="2000" dirty="0" smtClean="0">
                <a:solidFill>
                  <a:schemeClr val="accent1">
                    <a:lumMod val="75000"/>
                  </a:schemeClr>
                </a:solidFill>
              </a:rPr>
              <a:t>*</a:t>
            </a:r>
            <a:r>
              <a:rPr lang="ar-SA" sz="2000" dirty="0">
                <a:solidFill>
                  <a:schemeClr val="accent1">
                    <a:lumMod val="75000"/>
                  </a:schemeClr>
                </a:solidFill>
              </a:rPr>
              <a:t> قَالُوا يَا وَيْلَنَا إِنَّا كُنَّا ظَالِمِينَ </a:t>
            </a:r>
            <a:r>
              <a:rPr lang="ar-SA" sz="2000" dirty="0" smtClean="0">
                <a:solidFill>
                  <a:schemeClr val="accent1">
                    <a:lumMod val="75000"/>
                  </a:schemeClr>
                </a:solidFill>
              </a:rPr>
              <a:t>*</a:t>
            </a:r>
            <a:r>
              <a:rPr lang="ar-SA" sz="2000" dirty="0">
                <a:solidFill>
                  <a:schemeClr val="accent1">
                    <a:lumMod val="75000"/>
                  </a:schemeClr>
                </a:solidFill>
              </a:rPr>
              <a:t> فَمَا زَالَت تِّلْكَ دَعْوَاهُمْ حَتَّىٰ جَعَلْنَاهُمْ حَصِيدًا </a:t>
            </a:r>
            <a:r>
              <a:rPr lang="ar-SA" sz="2000" dirty="0" smtClean="0">
                <a:solidFill>
                  <a:schemeClr val="accent1">
                    <a:lumMod val="75000"/>
                  </a:schemeClr>
                </a:solidFill>
              </a:rPr>
              <a:t>خَامِدِينَ *</a:t>
            </a:r>
            <a:r>
              <a:rPr lang="ar-SA" sz="2000" dirty="0"/>
              <a:t> </a:t>
            </a:r>
            <a:endParaRPr lang="ar-SA" sz="2000" dirty="0">
              <a:solidFill>
                <a:schemeClr val="accent1">
                  <a:lumMod val="75000"/>
                </a:schemeClr>
              </a:solidFill>
            </a:endParaRPr>
          </a:p>
        </p:txBody>
      </p:sp>
      <p:sp>
        <p:nvSpPr>
          <p:cNvPr id="13" name="TextBox 12"/>
          <p:cNvSpPr txBox="1"/>
          <p:nvPr/>
        </p:nvSpPr>
        <p:spPr>
          <a:xfrm>
            <a:off x="4848291" y="510354"/>
            <a:ext cx="3239840" cy="954107"/>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اللَّام </a:t>
            </a:r>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الساكنة</a:t>
            </a:r>
            <a:b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br>
            <a:r>
              <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a:t>
            </a:r>
            <a:r>
              <a:rPr lang="en-US" sz="2400" dirty="0" err="1">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Sakinah</a:t>
            </a:r>
            <a:endParaRPr lang="en-CA" sz="2000" b="1" dirty="0">
              <a:ln w="10160">
                <a:solidFill>
                  <a:schemeClr val="accent4">
                    <a:lumMod val="40000"/>
                    <a:lumOff val="60000"/>
                  </a:schemeClr>
                </a:solidFill>
                <a:prstDash val="solid"/>
              </a:ln>
              <a:solidFill>
                <a:srgbClr val="FFFF00"/>
              </a:solidFill>
            </a:endParaRPr>
          </a:p>
        </p:txBody>
      </p:sp>
    </p:spTree>
    <p:extLst>
      <p:ext uri="{BB962C8B-B14F-4D97-AF65-F5344CB8AC3E}">
        <p14:creationId xmlns:p14="http://schemas.microsoft.com/office/powerpoint/2010/main" val="285378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70" decel="100000"/>
                                        <p:tgtEl>
                                          <p:spTgt spid="15"/>
                                        </p:tgtEl>
                                      </p:cBhvr>
                                    </p:animEffect>
                                    <p:animScale>
                                      <p:cBhvr>
                                        <p:cTn id="8" dur="770" decel="100000"/>
                                        <p:tgtEl>
                                          <p:spTgt spid="15"/>
                                        </p:tgtEl>
                                      </p:cBhvr>
                                      <p:from x="10000" y="10000"/>
                                      <p:to x="200000" y="450000"/>
                                    </p:animScale>
                                    <p:animScale>
                                      <p:cBhvr>
                                        <p:cTn id="9" dur="1230" accel="100000" fill="hold">
                                          <p:stCondLst>
                                            <p:cond delay="770"/>
                                          </p:stCondLst>
                                        </p:cTn>
                                        <p:tgtEl>
                                          <p:spTgt spid="15"/>
                                        </p:tgtEl>
                                      </p:cBhvr>
                                      <p:from x="200000" y="450000"/>
                                      <p:to x="100000" y="100000"/>
                                    </p:animScale>
                                    <p:set>
                                      <p:cBhvr>
                                        <p:cTn id="10" dur="770" fill="hold"/>
                                        <p:tgtEl>
                                          <p:spTgt spid="15"/>
                                        </p:tgtEl>
                                        <p:attrNameLst>
                                          <p:attrName>ppt_x</p:attrName>
                                        </p:attrNameLst>
                                      </p:cBhvr>
                                      <p:to>
                                        <p:strVal val="(0.5)"/>
                                      </p:to>
                                    </p:set>
                                    <p:anim from="(0.5)" to="(#ppt_x)" calcmode="lin" valueType="num">
                                      <p:cBhvr>
                                        <p:cTn id="11" dur="1230" accel="100000" fill="hold">
                                          <p:stCondLst>
                                            <p:cond delay="770"/>
                                          </p:stCondLst>
                                        </p:cTn>
                                        <p:tgtEl>
                                          <p:spTgt spid="15"/>
                                        </p:tgtEl>
                                        <p:attrNameLst>
                                          <p:attrName>ppt_x</p:attrName>
                                        </p:attrNameLst>
                                      </p:cBhvr>
                                    </p:anim>
                                    <p:set>
                                      <p:cBhvr>
                                        <p:cTn id="12" dur="770" fill="hold"/>
                                        <p:tgtEl>
                                          <p:spTgt spid="15"/>
                                        </p:tgtEl>
                                        <p:attrNameLst>
                                          <p:attrName>ppt_y</p:attrName>
                                        </p:attrNameLst>
                                      </p:cBhvr>
                                      <p:to>
                                        <p:strVal val="(#ppt_y+0.4)"/>
                                      </p:to>
                                    </p:set>
                                    <p:anim from="(#ppt_y+0.4)" to="(#ppt_y)" calcmode="lin" valueType="num">
                                      <p:cBhvr>
                                        <p:cTn id="13"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0" name="Picture 22" descr="http://daryon.ir/wp-content/uploads/20111109174415_quran.jpg"/>
          <p:cNvPicPr>
            <a:picLocks noChangeAspect="1" noChangeArrowheads="1"/>
          </p:cNvPicPr>
          <p:nvPr/>
        </p:nvPicPr>
        <p:blipFill>
          <a:blip r:embed="rId2" cstate="print"/>
          <a:srcRect/>
          <a:stretch>
            <a:fillRect/>
          </a:stretch>
        </p:blipFill>
        <p:spPr bwMode="auto">
          <a:xfrm>
            <a:off x="3169002" y="2373356"/>
            <a:ext cx="5943622" cy="3974760"/>
          </a:xfrm>
          <a:prstGeom prst="rect">
            <a:avLst/>
          </a:prstGeom>
          <a:noFill/>
        </p:spPr>
      </p:pic>
      <p:sp>
        <p:nvSpPr>
          <p:cNvPr id="2063" name="Rectangle 15"/>
          <p:cNvSpPr>
            <a:spLocks noChangeArrowheads="1"/>
          </p:cNvSpPr>
          <p:nvPr/>
        </p:nvSpPr>
        <p:spPr bwMode="auto">
          <a:xfrm>
            <a:off x="1524001" y="74712"/>
            <a:ext cx="18473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KW"/>
          </a:p>
        </p:txBody>
      </p:sp>
      <p:sp>
        <p:nvSpPr>
          <p:cNvPr id="2064" name="Rectangle 16"/>
          <p:cNvSpPr>
            <a:spLocks noChangeArrowheads="1"/>
          </p:cNvSpPr>
          <p:nvPr/>
        </p:nvSpPr>
        <p:spPr bwMode="auto">
          <a:xfrm>
            <a:off x="10483270" y="3107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buClrTx/>
            </a:pPr>
            <a:endParaRPr lang="ar-KW" sz="1800">
              <a:solidFill>
                <a:schemeClr val="tx1"/>
              </a:solidFill>
              <a:latin typeface="Arial" pitchFamily="34" charset="0"/>
              <a:cs typeface="Arial" pitchFamily="34" charset="0"/>
            </a:endParaRPr>
          </a:p>
        </p:txBody>
      </p:sp>
      <p:sp>
        <p:nvSpPr>
          <p:cNvPr id="27" name="TextBox 26"/>
          <p:cNvSpPr txBox="1"/>
          <p:nvPr/>
        </p:nvSpPr>
        <p:spPr>
          <a:xfrm>
            <a:off x="3169002" y="3462887"/>
            <a:ext cx="5926003" cy="1938992"/>
          </a:xfrm>
          <a:prstGeom prst="rect">
            <a:avLst/>
          </a:prstGeom>
          <a:noFill/>
        </p:spPr>
        <p:txBody>
          <a:bodyPr wrap="square" rtlCol="1">
            <a:spAutoFit/>
          </a:bodyPr>
          <a:lstStyle/>
          <a:p>
            <a:pPr algn="ctr"/>
            <a:r>
              <a:rPr lang="ar-KW" sz="4000" b="1" dirty="0">
                <a:solidFill>
                  <a:schemeClr val="bg1"/>
                </a:solidFill>
              </a:rPr>
              <a:t>والله من وراء القصد</a:t>
            </a:r>
          </a:p>
          <a:p>
            <a:pPr algn="ctr"/>
            <a:r>
              <a:rPr lang="ar-KW" sz="4000" b="1" dirty="0">
                <a:solidFill>
                  <a:schemeClr val="bg1"/>
                </a:solidFill>
              </a:rPr>
              <a:t>وهو يهدي </a:t>
            </a:r>
            <a:r>
              <a:rPr lang="ar-KW" sz="4000" b="1" dirty="0" smtClean="0">
                <a:solidFill>
                  <a:schemeClr val="bg1"/>
                </a:solidFill>
              </a:rPr>
              <a:t>السبيل</a:t>
            </a:r>
            <a:endParaRPr lang="en-US" sz="4000" b="1" dirty="0" smtClean="0">
              <a:solidFill>
                <a:schemeClr val="bg1"/>
              </a:solidFill>
            </a:endParaRPr>
          </a:p>
          <a:p>
            <a:pPr algn="ctr"/>
            <a:r>
              <a:rPr lang="en-US" sz="4000" b="1" dirty="0" err="1" smtClean="0">
                <a:solidFill>
                  <a:schemeClr val="bg1"/>
                </a:solidFill>
              </a:rPr>
              <a:t>Jazakom</a:t>
            </a:r>
            <a:r>
              <a:rPr lang="en-US" sz="4000" b="1" dirty="0" smtClean="0">
                <a:solidFill>
                  <a:schemeClr val="bg1"/>
                </a:solidFill>
              </a:rPr>
              <a:t> Allah </a:t>
            </a:r>
            <a:r>
              <a:rPr lang="en-US" sz="4000" b="1" dirty="0" err="1" smtClean="0">
                <a:solidFill>
                  <a:schemeClr val="bg1"/>
                </a:solidFill>
              </a:rPr>
              <a:t>Khairan</a:t>
            </a:r>
            <a:endParaRPr lang="ar-KW" sz="4000" b="1" dirty="0">
              <a:solidFill>
                <a:schemeClr val="bg1"/>
              </a:solidFill>
            </a:endParaRPr>
          </a:p>
        </p:txBody>
      </p:sp>
    </p:spTree>
    <p:extLst>
      <p:ext uri="{BB962C8B-B14F-4D97-AF65-F5344CB8AC3E}">
        <p14:creationId xmlns:p14="http://schemas.microsoft.com/office/powerpoint/2010/main" val="10895464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226857"/>
          </a:xfrm>
        </p:spPr>
        <p:txBody>
          <a:bodyPr>
            <a:normAutofit lnSpcReduction="10000"/>
          </a:bodyPr>
          <a:lstStyle/>
          <a:p>
            <a:pPr algn="r">
              <a:buNone/>
            </a:pPr>
            <a:r>
              <a:rPr lang="ar-SA" sz="5200" b="1" dirty="0" smtClean="0"/>
              <a:t>تعريفها</a:t>
            </a:r>
            <a:r>
              <a:rPr lang="ar-SA" sz="5200" dirty="0" smtClean="0"/>
              <a:t>: هي </a:t>
            </a:r>
            <a:r>
              <a:rPr lang="ar-SA" sz="5200" dirty="0"/>
              <a:t>اللام الخالية من </a:t>
            </a:r>
            <a:r>
              <a:rPr lang="ar-SA" sz="5200" dirty="0" smtClean="0"/>
              <a:t>الحركة</a:t>
            </a:r>
            <a:endParaRPr lang="ar-SA" sz="5200" dirty="0"/>
          </a:p>
        </p:txBody>
      </p:sp>
      <p:sp>
        <p:nvSpPr>
          <p:cNvPr id="6" name="Content Placeholder 2"/>
          <p:cNvSpPr txBox="1">
            <a:spLocks/>
          </p:cNvSpPr>
          <p:nvPr/>
        </p:nvSpPr>
        <p:spPr>
          <a:xfrm>
            <a:off x="2601419" y="3603811"/>
            <a:ext cx="9191652" cy="2891119"/>
          </a:xfrm>
          <a:prstGeom prst="rect">
            <a:avLst/>
          </a:prstGeom>
        </p:spPr>
        <p:txBody>
          <a:bodyPr vert="horz" lIns="91440" tIns="45720" rIns="91440" bIns="45720" rtlCol="0">
            <a:normAutofit fontScale="77500" lnSpcReduction="20000"/>
          </a:bodyPr>
          <a:lstStyle>
            <a:lvl1pPr marL="228600" indent="-228600" algn="r" defTabSz="914400" rtl="1"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r" defTabSz="914400" rtl="1"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r" defTabSz="914400" rtl="1"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buFont typeface="Arial" panose="020B0604020202020204" pitchFamily="34" charset="0"/>
              <a:buNone/>
            </a:pPr>
            <a:r>
              <a:rPr lang="en-US" sz="5200" b="1" dirty="0" smtClean="0"/>
              <a:t>Definition</a:t>
            </a:r>
            <a:r>
              <a:rPr lang="en-US" sz="6000" dirty="0" smtClean="0"/>
              <a:t>:</a:t>
            </a:r>
          </a:p>
          <a:p>
            <a:pPr algn="l" rtl="0">
              <a:buFont typeface="Arial" panose="020B0604020202020204" pitchFamily="34" charset="0"/>
              <a:buNone/>
            </a:pPr>
            <a:r>
              <a:rPr lang="en-US" sz="6000" dirty="0" smtClean="0"/>
              <a:t>	</a:t>
            </a:r>
            <a:r>
              <a:rPr lang="en-US" sz="4200" dirty="0" smtClean="0"/>
              <a:t>The lam that does not have a </a:t>
            </a:r>
            <a:r>
              <a:rPr lang="en-US" sz="4200" dirty="0" err="1" smtClean="0"/>
              <a:t>haraka</a:t>
            </a:r>
            <a:r>
              <a:rPr lang="en-US" sz="4200" dirty="0" smtClean="0"/>
              <a:t> or vowel.</a:t>
            </a:r>
          </a:p>
          <a:p>
            <a:pPr algn="ctr" rtl="0">
              <a:buFont typeface="Arial" panose="020B0604020202020204" pitchFamily="34" charset="0"/>
              <a:buNone/>
            </a:pPr>
            <a:endParaRPr lang="en-US" dirty="0" smtClean="0"/>
          </a:p>
        </p:txBody>
      </p:sp>
      <p:sp>
        <p:nvSpPr>
          <p:cNvPr id="7" name="TextBox 6"/>
          <p:cNvSpPr txBox="1"/>
          <p:nvPr/>
        </p:nvSpPr>
        <p:spPr>
          <a:xfrm>
            <a:off x="3093725" y="653697"/>
            <a:ext cx="6791140" cy="1015663"/>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مقدمة اللَّام الساكنة</a:t>
            </a:r>
            <a:b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br>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Introduction </a:t>
            </a:r>
            <a:r>
              <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of </a:t>
            </a:r>
            <a:r>
              <a:rPr lang="en-US" sz="24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a:t>
            </a:r>
            <a:r>
              <a:rPr lang="en-US" sz="2400" dirty="0" err="1">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Sakinah</a:t>
            </a:r>
            <a:endParaRPr lang="en-CA" sz="2000" b="1" dirty="0">
              <a:ln w="10160">
                <a:solidFill>
                  <a:schemeClr val="accent4">
                    <a:lumMod val="40000"/>
                    <a:lumOff val="60000"/>
                  </a:schemeClr>
                </a:solidFill>
                <a:prstDash val="solid"/>
              </a:ln>
              <a:solidFill>
                <a:srgbClr val="FFFF00"/>
              </a:solidFill>
            </a:endParaRPr>
          </a:p>
        </p:txBody>
      </p:sp>
      <p:pic>
        <p:nvPicPr>
          <p:cNvPr id="8" name="Picture 7"/>
          <p:cNvPicPr>
            <a:picLocks noChangeAspect="1"/>
          </p:cNvPicPr>
          <p:nvPr/>
        </p:nvPicPr>
        <p:blipFill>
          <a:blip r:embed="rId2"/>
          <a:stretch>
            <a:fillRect/>
          </a:stretch>
        </p:blipFill>
        <p:spPr>
          <a:xfrm>
            <a:off x="995082" y="2627290"/>
            <a:ext cx="1449455" cy="2811662"/>
          </a:xfrm>
          <a:prstGeom prst="rect">
            <a:avLst/>
          </a:prstGeom>
        </p:spPr>
      </p:pic>
    </p:spTree>
    <p:extLst>
      <p:ext uri="{BB962C8B-B14F-4D97-AF65-F5344CB8AC3E}">
        <p14:creationId xmlns:p14="http://schemas.microsoft.com/office/powerpoint/2010/main" val="492952088"/>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3093725" y="653697"/>
            <a:ext cx="6791140" cy="1015663"/>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مقدمة اللَّام الساكنة</a:t>
            </a:r>
            <a:b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br>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Introduction </a:t>
            </a:r>
            <a:r>
              <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of </a:t>
            </a:r>
            <a:r>
              <a:rPr lang="en-US" sz="24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a:t>
            </a:r>
            <a:r>
              <a:rPr lang="en-US" sz="2400" dirty="0" err="1">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Sakinah</a:t>
            </a:r>
            <a:endParaRPr lang="en-CA" sz="2000" b="1" dirty="0">
              <a:ln w="10160">
                <a:solidFill>
                  <a:schemeClr val="accent4">
                    <a:lumMod val="40000"/>
                    <a:lumOff val="60000"/>
                  </a:schemeClr>
                </a:solidFill>
                <a:prstDash val="solid"/>
              </a:ln>
              <a:solidFill>
                <a:srgbClr val="FFFF00"/>
              </a:solidFill>
            </a:endParaRPr>
          </a:p>
        </p:txBody>
      </p:sp>
      <p:pic>
        <p:nvPicPr>
          <p:cNvPr id="13" name="Picture 12"/>
          <p:cNvPicPr>
            <a:picLocks noChangeAspect="1"/>
          </p:cNvPicPr>
          <p:nvPr/>
        </p:nvPicPr>
        <p:blipFill>
          <a:blip r:embed="rId17"/>
          <a:stretch>
            <a:fillRect/>
          </a:stretch>
        </p:blipFill>
        <p:spPr>
          <a:xfrm>
            <a:off x="995082" y="2627290"/>
            <a:ext cx="1449455" cy="2811662"/>
          </a:xfrm>
          <a:prstGeom prst="rect">
            <a:avLst/>
          </a:prstGeom>
        </p:spPr>
      </p:pic>
      <p:pic>
        <p:nvPicPr>
          <p:cNvPr id="11" name="Picture 4"/>
          <p:cNvPicPr>
            <a:picLocks noChangeAspect="1"/>
          </p:cNvPicPr>
          <p:nvPr/>
        </p:nvPicPr>
        <p:blipFill>
          <a:blip r:embed="rId18">
            <a:extLst>
              <a:ext uri="{28A0092B-C50C-407E-A947-70E740481C1C}">
                <a14:useLocalDpi xmlns:a14="http://schemas.microsoft.com/office/drawing/2010/main" val="0"/>
              </a:ext>
            </a:extLst>
          </a:blip>
          <a:srcRect l="24269" t="35439" r="23520" b="44035"/>
          <a:stretch>
            <a:fillRect/>
          </a:stretch>
        </p:blipFill>
        <p:spPr bwMode="auto">
          <a:xfrm>
            <a:off x="3590365" y="2380798"/>
            <a:ext cx="5767948" cy="363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288306" y="3859306"/>
            <a:ext cx="201706" cy="7395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143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3093725" y="653697"/>
            <a:ext cx="6791140" cy="1015663"/>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مقدمة اللَّام الساكنة</a:t>
            </a:r>
            <a:b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br>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Introduction </a:t>
            </a:r>
            <a:r>
              <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of </a:t>
            </a:r>
            <a:r>
              <a:rPr lang="en-US" sz="24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a:t>
            </a:r>
            <a:r>
              <a:rPr lang="en-US" sz="2400" dirty="0" err="1">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Sakinah</a:t>
            </a:r>
            <a:endParaRPr lang="en-CA" sz="2000" b="1" dirty="0">
              <a:ln w="10160">
                <a:solidFill>
                  <a:schemeClr val="accent4">
                    <a:lumMod val="40000"/>
                    <a:lumOff val="60000"/>
                  </a:schemeClr>
                </a:solidFill>
                <a:prstDash val="solid"/>
              </a:ln>
              <a:solidFill>
                <a:srgbClr val="FFFF00"/>
              </a:solidFill>
            </a:endParaRPr>
          </a:p>
        </p:txBody>
      </p:sp>
      <p:pic>
        <p:nvPicPr>
          <p:cNvPr id="13" name="Picture 12"/>
          <p:cNvPicPr>
            <a:picLocks noChangeAspect="1"/>
          </p:cNvPicPr>
          <p:nvPr/>
        </p:nvPicPr>
        <p:blipFill>
          <a:blip r:embed="rId17"/>
          <a:stretch>
            <a:fillRect/>
          </a:stretch>
        </p:blipFill>
        <p:spPr>
          <a:xfrm>
            <a:off x="995082" y="2627290"/>
            <a:ext cx="1449455" cy="2811662"/>
          </a:xfrm>
          <a:prstGeom prst="rect">
            <a:avLst/>
          </a:prstGeom>
        </p:spPr>
      </p:pic>
      <p:pic>
        <p:nvPicPr>
          <p:cNvPr id="12" name="Content Placeholder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46344" y="1929991"/>
            <a:ext cx="8054788" cy="4379671"/>
          </a:xfrm>
          <a:prstGeom prst="rect">
            <a:avLst/>
          </a:prstGeom>
        </p:spPr>
      </p:pic>
    </p:spTree>
    <p:extLst>
      <p:ext uri="{BB962C8B-B14F-4D97-AF65-F5344CB8AC3E}">
        <p14:creationId xmlns:p14="http://schemas.microsoft.com/office/powerpoint/2010/main" val="715858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3093725" y="653697"/>
            <a:ext cx="6791140" cy="1015663"/>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مقدمة اللَّام الساكنة</a:t>
            </a:r>
            <a:b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br>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Introduction </a:t>
            </a:r>
            <a:r>
              <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of </a:t>
            </a:r>
            <a:r>
              <a:rPr lang="en-US" sz="24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a:t>
            </a:r>
            <a:r>
              <a:rPr lang="en-US" sz="2400" dirty="0" err="1">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Sakinah</a:t>
            </a:r>
            <a:endParaRPr lang="en-CA" sz="2000" b="1" dirty="0">
              <a:ln w="10160">
                <a:solidFill>
                  <a:schemeClr val="accent4">
                    <a:lumMod val="40000"/>
                    <a:lumOff val="60000"/>
                  </a:schemeClr>
                </a:solidFill>
                <a:prstDash val="solid"/>
              </a:ln>
              <a:solidFill>
                <a:srgbClr val="FFFF00"/>
              </a:solidFill>
            </a:endParaRPr>
          </a:p>
        </p:txBody>
      </p:sp>
      <p:pic>
        <p:nvPicPr>
          <p:cNvPr id="13" name="Picture 12"/>
          <p:cNvPicPr>
            <a:picLocks noChangeAspect="1"/>
          </p:cNvPicPr>
          <p:nvPr/>
        </p:nvPicPr>
        <p:blipFill>
          <a:blip r:embed="rId17"/>
          <a:stretch>
            <a:fillRect/>
          </a:stretch>
        </p:blipFill>
        <p:spPr>
          <a:xfrm>
            <a:off x="995082" y="2627290"/>
            <a:ext cx="1449455" cy="2811662"/>
          </a:xfrm>
          <a:prstGeom prst="rect">
            <a:avLst/>
          </a:prstGeom>
        </p:spPr>
      </p:pic>
      <p:graphicFrame>
        <p:nvGraphicFramePr>
          <p:cNvPr id="18" name="Content Placeholder 3">
            <a:extLst>
              <a:ext uri="{FF2B5EF4-FFF2-40B4-BE49-F238E27FC236}">
                <a16:creationId xmlns:a16="http://schemas.microsoft.com/office/drawing/2014/main" xmlns="" id="{BA57865F-44D9-41D5-AC7F-DA67590EC9AC}"/>
              </a:ext>
            </a:extLst>
          </p:cNvPr>
          <p:cNvGraphicFramePr>
            <a:graphicFrameLocks/>
          </p:cNvGraphicFramePr>
          <p:nvPr>
            <p:extLst>
              <p:ext uri="{D42A27DB-BD31-4B8C-83A1-F6EECF244321}">
                <p14:modId xmlns:p14="http://schemas.microsoft.com/office/powerpoint/2010/main" val="2128414942"/>
              </p:ext>
            </p:extLst>
          </p:nvPr>
        </p:nvGraphicFramePr>
        <p:xfrm>
          <a:off x="3197382" y="1748812"/>
          <a:ext cx="8824098" cy="528276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12" name="Group 11"/>
          <p:cNvGrpSpPr/>
          <p:nvPr/>
        </p:nvGrpSpPr>
        <p:grpSpPr>
          <a:xfrm>
            <a:off x="7216335" y="5137274"/>
            <a:ext cx="1153736" cy="908155"/>
            <a:chOff x="2054060" y="2646662"/>
            <a:chExt cx="2565889" cy="1629340"/>
          </a:xfrm>
          <a:solidFill>
            <a:schemeClr val="accent4">
              <a:lumMod val="20000"/>
              <a:lumOff val="80000"/>
            </a:schemeClr>
          </a:solidFill>
        </p:grpSpPr>
        <p:sp>
          <p:nvSpPr>
            <p:cNvPr id="14" name="Rounded Rectangle 13"/>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2400" b="1" kern="1200" dirty="0" smtClean="0"/>
                <a:t>زائدة</a:t>
              </a:r>
              <a:endParaRPr lang="en-US" sz="2400" b="1" kern="1200" dirty="0" smtClean="0"/>
            </a:p>
            <a:p>
              <a:pPr lvl="0" algn="ctr" defTabSz="1644650">
                <a:lnSpc>
                  <a:spcPct val="90000"/>
                </a:lnSpc>
                <a:spcBef>
                  <a:spcPct val="0"/>
                </a:spcBef>
                <a:spcAft>
                  <a:spcPct val="35000"/>
                </a:spcAft>
              </a:pPr>
              <a:r>
                <a:rPr lang="en-US" sz="2400" b="1" kern="1200" dirty="0" smtClean="0"/>
                <a:t>Extra</a:t>
              </a:r>
              <a:endParaRPr lang="en-US" sz="2400" b="1" kern="1200" dirty="0"/>
            </a:p>
          </p:txBody>
        </p:sp>
      </p:grpSp>
      <p:grpSp>
        <p:nvGrpSpPr>
          <p:cNvPr id="16" name="Group 15"/>
          <p:cNvGrpSpPr/>
          <p:nvPr/>
        </p:nvGrpSpPr>
        <p:grpSpPr>
          <a:xfrm>
            <a:off x="8871835" y="5156867"/>
            <a:ext cx="1359925" cy="1159722"/>
            <a:chOff x="2054060" y="2646662"/>
            <a:chExt cx="2565889" cy="1629340"/>
          </a:xfrm>
          <a:solidFill>
            <a:srgbClr val="FFFF00"/>
          </a:solidFill>
        </p:grpSpPr>
        <p:sp>
          <p:nvSpPr>
            <p:cNvPr id="19" name="Rounded Rectangle 18"/>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2400" b="1" kern="1200" dirty="0" smtClean="0"/>
                <a:t>أصلية</a:t>
              </a:r>
              <a:endParaRPr lang="en-US" sz="2400" b="1" kern="1200" dirty="0" smtClean="0"/>
            </a:p>
            <a:p>
              <a:pPr lvl="0" algn="ctr" defTabSz="1644650">
                <a:lnSpc>
                  <a:spcPct val="90000"/>
                </a:lnSpc>
                <a:spcBef>
                  <a:spcPct val="0"/>
                </a:spcBef>
                <a:spcAft>
                  <a:spcPct val="35000"/>
                </a:spcAft>
              </a:pPr>
              <a:r>
                <a:rPr lang="en-US" sz="2400" b="1" kern="1200" dirty="0" smtClean="0"/>
                <a:t>Original</a:t>
              </a:r>
              <a:endParaRPr lang="en-US" sz="2400" b="1" kern="1200" dirty="0"/>
            </a:p>
          </p:txBody>
        </p:sp>
      </p:grpSp>
      <p:grpSp>
        <p:nvGrpSpPr>
          <p:cNvPr id="21" name="Group 20"/>
          <p:cNvGrpSpPr/>
          <p:nvPr/>
        </p:nvGrpSpPr>
        <p:grpSpPr>
          <a:xfrm>
            <a:off x="10706379" y="5137274"/>
            <a:ext cx="1359925" cy="1159722"/>
            <a:chOff x="2054060" y="2646662"/>
            <a:chExt cx="2565889" cy="1629340"/>
          </a:xfrm>
          <a:solidFill>
            <a:srgbClr val="FFFF00"/>
          </a:solidFill>
        </p:grpSpPr>
        <p:sp>
          <p:nvSpPr>
            <p:cNvPr id="22" name="Rounded Rectangle 21"/>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2400" b="1" kern="1200" dirty="0" smtClean="0"/>
                <a:t>أصلية</a:t>
              </a:r>
              <a:endParaRPr lang="en-US" sz="2400" b="1" kern="1200" dirty="0" smtClean="0"/>
            </a:p>
            <a:p>
              <a:pPr lvl="0" algn="ctr" defTabSz="1644650">
                <a:lnSpc>
                  <a:spcPct val="90000"/>
                </a:lnSpc>
                <a:spcBef>
                  <a:spcPct val="0"/>
                </a:spcBef>
                <a:spcAft>
                  <a:spcPct val="35000"/>
                </a:spcAft>
              </a:pPr>
              <a:r>
                <a:rPr lang="en-US" sz="2400" b="1" kern="1200" dirty="0" smtClean="0"/>
                <a:t>Original</a:t>
              </a:r>
              <a:endParaRPr lang="en-US" sz="2400" b="1" kern="1200" dirty="0"/>
            </a:p>
          </p:txBody>
        </p:sp>
      </p:grpSp>
      <p:grpSp>
        <p:nvGrpSpPr>
          <p:cNvPr id="24" name="Group 23"/>
          <p:cNvGrpSpPr/>
          <p:nvPr/>
        </p:nvGrpSpPr>
        <p:grpSpPr>
          <a:xfrm>
            <a:off x="5354646" y="5156867"/>
            <a:ext cx="1359925" cy="1159722"/>
            <a:chOff x="2054060" y="2646662"/>
            <a:chExt cx="2565889" cy="1629340"/>
          </a:xfrm>
          <a:solidFill>
            <a:srgbClr val="FFFF00"/>
          </a:solidFill>
        </p:grpSpPr>
        <p:sp>
          <p:nvSpPr>
            <p:cNvPr id="25" name="Rounded Rectangle 24"/>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2400" b="1" kern="1200" dirty="0" smtClean="0"/>
                <a:t>أصلية</a:t>
              </a:r>
              <a:endParaRPr lang="en-US" sz="2400" b="1" kern="1200" dirty="0" smtClean="0"/>
            </a:p>
            <a:p>
              <a:pPr lvl="0" algn="ctr" defTabSz="1644650">
                <a:lnSpc>
                  <a:spcPct val="90000"/>
                </a:lnSpc>
                <a:spcBef>
                  <a:spcPct val="0"/>
                </a:spcBef>
                <a:spcAft>
                  <a:spcPct val="35000"/>
                </a:spcAft>
              </a:pPr>
              <a:r>
                <a:rPr lang="en-US" sz="2400" b="1" kern="1200" dirty="0" smtClean="0"/>
                <a:t>Original</a:t>
              </a:r>
              <a:endParaRPr lang="en-US" sz="2400" b="1" kern="1200" dirty="0"/>
            </a:p>
          </p:txBody>
        </p:sp>
      </p:grpSp>
      <p:grpSp>
        <p:nvGrpSpPr>
          <p:cNvPr id="27" name="Group 26"/>
          <p:cNvGrpSpPr/>
          <p:nvPr/>
        </p:nvGrpSpPr>
        <p:grpSpPr>
          <a:xfrm>
            <a:off x="3386733" y="5177656"/>
            <a:ext cx="1153736" cy="908155"/>
            <a:chOff x="2054060" y="2646662"/>
            <a:chExt cx="2565889" cy="1629340"/>
          </a:xfrm>
          <a:solidFill>
            <a:schemeClr val="accent4">
              <a:lumMod val="20000"/>
              <a:lumOff val="80000"/>
            </a:schemeClr>
          </a:solidFill>
        </p:grpSpPr>
        <p:sp>
          <p:nvSpPr>
            <p:cNvPr id="28" name="Rounded Rectangle 27"/>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2400" b="1" kern="1200" dirty="0" smtClean="0"/>
                <a:t>زائدة</a:t>
              </a:r>
              <a:endParaRPr lang="en-US" sz="2400" b="1" kern="1200" dirty="0" smtClean="0"/>
            </a:p>
            <a:p>
              <a:pPr lvl="0" algn="ctr" defTabSz="1644650">
                <a:lnSpc>
                  <a:spcPct val="90000"/>
                </a:lnSpc>
                <a:spcBef>
                  <a:spcPct val="0"/>
                </a:spcBef>
                <a:spcAft>
                  <a:spcPct val="35000"/>
                </a:spcAft>
              </a:pPr>
              <a:r>
                <a:rPr lang="en-US" sz="2400" b="1" kern="1200" dirty="0" smtClean="0"/>
                <a:t>Extra</a:t>
              </a:r>
              <a:endParaRPr lang="en-US" sz="2400" b="1" kern="1200" dirty="0"/>
            </a:p>
          </p:txBody>
        </p:sp>
      </p:grpSp>
    </p:spTree>
    <p:extLst>
      <p:ext uri="{BB962C8B-B14F-4D97-AF65-F5344CB8AC3E}">
        <p14:creationId xmlns:p14="http://schemas.microsoft.com/office/powerpoint/2010/main" val="580248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3093725" y="653697"/>
            <a:ext cx="6791140" cy="1015663"/>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مقدمة اللَّام الساكنة</a:t>
            </a:r>
            <a:b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br>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Introduction </a:t>
            </a:r>
            <a:r>
              <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of </a:t>
            </a:r>
            <a:r>
              <a:rPr lang="en-US" sz="24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a:t>
            </a:r>
            <a:r>
              <a:rPr lang="en-US" sz="2400" dirty="0" err="1">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Sakinah</a:t>
            </a:r>
            <a:endParaRPr lang="en-CA" sz="2000" b="1" dirty="0">
              <a:ln w="10160">
                <a:solidFill>
                  <a:schemeClr val="accent4">
                    <a:lumMod val="40000"/>
                    <a:lumOff val="60000"/>
                  </a:schemeClr>
                </a:solidFill>
                <a:prstDash val="solid"/>
              </a:ln>
              <a:solidFill>
                <a:srgbClr val="FFFF00"/>
              </a:solidFill>
            </a:endParaRPr>
          </a:p>
        </p:txBody>
      </p:sp>
      <p:pic>
        <p:nvPicPr>
          <p:cNvPr id="13" name="Picture 12"/>
          <p:cNvPicPr>
            <a:picLocks noChangeAspect="1"/>
          </p:cNvPicPr>
          <p:nvPr/>
        </p:nvPicPr>
        <p:blipFill>
          <a:blip r:embed="rId17"/>
          <a:stretch>
            <a:fillRect/>
          </a:stretch>
        </p:blipFill>
        <p:spPr>
          <a:xfrm>
            <a:off x="995082" y="2627290"/>
            <a:ext cx="1449455" cy="2811662"/>
          </a:xfrm>
          <a:prstGeom prst="rect">
            <a:avLst/>
          </a:prstGeom>
        </p:spPr>
      </p:pic>
      <p:graphicFrame>
        <p:nvGraphicFramePr>
          <p:cNvPr id="12" name="Diagram 11"/>
          <p:cNvGraphicFramePr/>
          <p:nvPr>
            <p:extLst>
              <p:ext uri="{D42A27DB-BD31-4B8C-83A1-F6EECF244321}">
                <p14:modId xmlns:p14="http://schemas.microsoft.com/office/powerpoint/2010/main" val="1854220313"/>
              </p:ext>
            </p:extLst>
          </p:nvPr>
        </p:nvGraphicFramePr>
        <p:xfrm>
          <a:off x="2187388" y="1753949"/>
          <a:ext cx="9525000" cy="427623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459739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F0BAED-E3B8-1049-B15B-55DBF8987E50}"/>
              </a:ext>
            </a:extLst>
          </p:cNvPr>
          <p:cNvSpPr>
            <a:spLocks noGrp="1"/>
          </p:cNvSpPr>
          <p:nvPr>
            <p:ph type="title"/>
          </p:nvPr>
        </p:nvSpPr>
        <p:spPr>
          <a:xfrm>
            <a:off x="3116687" y="1846196"/>
            <a:ext cx="6188677" cy="3382627"/>
          </a:xfrm>
          <a:solidFill>
            <a:schemeClr val="accent2">
              <a:lumMod val="50000"/>
            </a:schemeClr>
          </a:solidFill>
        </p:spPr>
        <p:txBody>
          <a:bodyPr>
            <a:noAutofit/>
          </a:bodyPr>
          <a:lstStyle/>
          <a:p>
            <a:pPr algn="ctr" rtl="0"/>
            <a:r>
              <a:rPr lang="ar-SA"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التعريف (ال)</a:t>
            </a:r>
            <a:br>
              <a:rPr lang="ar-SA"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Lam </a:t>
            </a:r>
            <a:r>
              <a:rPr lang="en-US" sz="4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in the </a:t>
            </a:r>
            <a:r>
              <a:rPr lang="en-US"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definite </a:t>
            </a:r>
            <a:r>
              <a:rPr lang="en-US" sz="4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article</a:t>
            </a:r>
            <a:r>
              <a:rPr lang="en-US"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 </a:t>
            </a:r>
            <a:r>
              <a:rPr lang="ar-SA"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a:t>
            </a:r>
            <a:r>
              <a:rPr lang="ar-SA" sz="4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ال</a:t>
            </a:r>
            <a:r>
              <a:rPr lang="ar-SA"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a:t>
            </a:r>
            <a:endParaRPr lang="en-US" sz="480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 xmlns:a16="http://schemas.microsoft.com/office/drawing/2014/main" id="{0FF626B8-DE6D-6542-8DDA-EB761F6D5372}"/>
              </a:ext>
            </a:extLst>
          </p:cNvPr>
          <p:cNvSpPr>
            <a:spLocks noGrp="1"/>
          </p:cNvSpPr>
          <p:nvPr>
            <p:ph type="dt" sz="half" idx="10"/>
          </p:nvPr>
        </p:nvSpPr>
        <p:spPr/>
        <p:txBody>
          <a:bodyPr/>
          <a:lstStyle/>
          <a:p>
            <a:fld id="{A9A40FED-A4C5-4F44-A889-638281D21CB2}" type="datetime1">
              <a:rPr lang="en-CA" smtClean="0"/>
              <a:t>2021-03-15</a:t>
            </a:fld>
            <a:endParaRPr lang="en-US"/>
          </a:p>
        </p:txBody>
      </p:sp>
      <p:sp>
        <p:nvSpPr>
          <p:cNvPr id="5" name="Slide Number Placeholder 4">
            <a:extLst>
              <a:ext uri="{FF2B5EF4-FFF2-40B4-BE49-F238E27FC236}">
                <a16:creationId xmlns="" xmlns:a16="http://schemas.microsoft.com/office/drawing/2014/main" id="{B095017A-5177-654B-92DC-F8E777F3E3EA}"/>
              </a:ext>
            </a:extLst>
          </p:cNvPr>
          <p:cNvSpPr>
            <a:spLocks noGrp="1"/>
          </p:cNvSpPr>
          <p:nvPr>
            <p:ph type="sldNum" sz="quarter" idx="12"/>
          </p:nvPr>
        </p:nvSpPr>
        <p:spPr/>
        <p:txBody>
          <a:bodyPr/>
          <a:lstStyle/>
          <a:p>
            <a:fld id="{81817943-45D5-5949-BC48-405C5101A313}" type="slidenum">
              <a:rPr lang="en-US" smtClean="0"/>
              <a:t>9</a:t>
            </a:fld>
            <a:endParaRPr lang="en-US"/>
          </a:p>
        </p:txBody>
      </p:sp>
    </p:spTree>
    <p:extLst>
      <p:ext uri="{BB962C8B-B14F-4D97-AF65-F5344CB8AC3E}">
        <p14:creationId xmlns:p14="http://schemas.microsoft.com/office/powerpoint/2010/main" val="1804382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6916</TotalTime>
  <Words>1273</Words>
  <Application>Microsoft Office PowerPoint</Application>
  <PresentationFormat>Widescreen</PresentationFormat>
  <Paragraphs>253</Paragraphs>
  <Slides>37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 Unicode MS</vt:lpstr>
      <vt:lpstr>Arial</vt:lpstr>
      <vt:lpstr>Calibri</vt:lpstr>
      <vt:lpstr>Calibri Light</vt:lpstr>
      <vt:lpstr>Century Gothic</vt:lpstr>
      <vt:lpstr>Wingdings 3</vt:lpstr>
      <vt:lpstr>Office Theme</vt:lpstr>
      <vt:lpstr>أحكام اللَّام الساكنة</vt:lpstr>
      <vt:lpstr>عناصر المحاضرة</vt:lpstr>
      <vt:lpstr>مقدمة اللَّام الساكنة Introduction of Lam Sakinah</vt:lpstr>
      <vt:lpstr>PowerPoint Presentation</vt:lpstr>
      <vt:lpstr>PowerPoint Presentation</vt:lpstr>
      <vt:lpstr>PowerPoint Presentation</vt:lpstr>
      <vt:lpstr>PowerPoint Presentation</vt:lpstr>
      <vt:lpstr>PowerPoint Presentation</vt:lpstr>
      <vt:lpstr>لام التعريف (ال) Lam in the definite article (ال)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اللَّهُ الَّذِي سَخَّرَ لَكُمُ الْبَحْرَ لِتَجْرِيَ الْفُلْكُ فِيهِ بِأَمْرِهِ وَلِتَبْتَغُوا مِن فَضْلِهِ وَلَعَلَّكُمْ تَشْكُرُونَ  وَسَخَّرَ لَكُم مَّا فِي السَّمَاوَاتِ وَمَا فِي الأَرْضِ جَمِيعًا مِّنْهُ إِنَّ فِي ذَلِكَ لَآيَاتٍ لِّقَوْمٍ يَتَفَكَّرُونَ  قُل لِّلَّذِينَ آمَنُوا يَغْفِرُوا لِلَّذِينَ لا يَرْجُون أَيَّامَ اللَّهِ لِيَجْزِيَ قَوْمًا بِمَا كَانُوا يَكْسِبُونَ  مَنْ عَمِلَ صَالِحًا فَلِنَفْسِهِ وَمَنْ أَسَاء فَعَلَيْهَا ثُمَّ إِلَى رَبِّكُمْ تُرْجَعُونَ  وَلَقَدْ آتَيْنَا بَنِي إِسْرَائِيلَ الْكِتَابَ وَالْحُكْمَ وَالنُّبُوَّةَ وَرَزَقْنَاهُم مِّنَ الطَّيِّبَاتِ وَفَضَّلْنَاهُمْ عَلَى الْعَالَمِينَ  وَآتَيْنَاهُم بَيِّنَاتٍ مِّنَ الأَمْرِ فَمَا اخْتَلَفُوا إِلاَّ مِن بَعْدِ مَا جَاءَهُمْ الْعِلْمُ بَغْيًا بَيْنَهُمْ إِنَّ رَبَّكَ يَقْضِي بَيْنَهُمْ يَوْمَ الْقِيَامَةِ فِيمَا كَانُوا فِيهِ يَخْتَلِفُونَ  ثُمَّ جَعَلْنَاكَ عَلَى شَرِيعَةٍ مِّنَ الأَمْرِ فَاتَّبِعْهَا وَلا تَتَّبِعْ أَهْوَاء الَّذِينَ لا يَعْلَمُونَ  إِنَّهُمْ لَن يُغْنُوا عَنكَ مِنَ اللَّهِ شَيْئًا وَإِنَّ الظَّالِمِينَ بَعْضُهُمْ أَوْلِيَاء بَعْضٍ وَاللَّهُ وَلِيُّ الْمُتَّقِينَ  هَذَا بَصَائِرُ لِلنَّاسِ وَهُدًى وَرَحْمَةٌ لِّقَوْمِ يُوقِنُونَ  أَمْ حَسِبَ الَّذِينَ اجْتَرَحُوا السَّيِّئَاتِ أَّن نَّجْعَلَهُمْ كَالَّذِينَ آمَنُوا وَعَمِلُوا الصَّالِحَاتِ سَوَاء مَّحْيَاهُم وَمَمَاتُهُمْ سَاء مَا يَحْكُمُونَ  وَخَلَقَ اللَّهُ السَّمَاوَاتِ وَالأَرْضَ بِالْحَقِّ وَلِتُجْزَى كُلُّ نَفْسٍ بِمَا كَسَبَتْ وَهُمْ لا يُظْلَمُونَ </vt:lpstr>
      <vt:lpstr>لام الفعل Lam of the verb</vt:lpstr>
      <vt:lpstr>PowerPoint Presentation</vt:lpstr>
      <vt:lpstr>PowerPoint Presentation</vt:lpstr>
      <vt:lpstr>Its Rulings أحكامها    </vt:lpstr>
      <vt:lpstr>قُلْ تَعَالَوْا أَتْلُ مَا حَرَّمَ رَبُّكُمْ عَلَيْكُمْ أَلاَّ تُشْرِكُواْ بِهِ شَيْئًا وَبِالْوَالِدَيْنِ إِحْسَانًا وَلاَ تَقْتُلُواْ أَوْلادَكُم مِّنْ إِمْلاقٍ نَّحْنُ نَرْزُقُكُمْ وَإِيَّاهُمْ وَلاَ تَقْرَبُواْ الْفَوَاحِشَ مَا ظَهَرَ مِنْهَا وَمَا بَطَنَ وَلاَ تَقْتُلُواْ النَّفْسَ الَّتِي حَرَّمَ اللَّهُ إِلاَّ بِالْحَقِّ ذَلِكُمْ وَصَّاكُمْ بِهِ لَعَلَّكُمْ تَعْقِلُونَ وَلاَ تَقْرَبُواْ مَالَ الْيَتِيمِ إِلاَّ بِالَّتِي هِيَ أَحْسَنُ حَتَّى يَبْلُغَ أَشُدَّهُ وَأَوْفُواْ الْكَيْلَ وَالْمِيزَانَ بِالْقِسْطِ لاَ نُكَلِّفُ نَفْسًا إِلاَّ وُسْعَهَا وَإِذَا قُلْتُمْ فَاعْدِلُواْ وَلَوْ كَانَ ذَا قُرْبَى وَبِعَهْدِ اللَّهِ أَوْفُواْ ذَلِكُمْ وَصَّاكُم بِهِ لَعَلَّكُمْ تَذَكَّرُونَ وَأَنَّ هَذَا صِرَاطِي مُسْتَقِيمًا فَاتَّبِعُوهُ وَلاَ تَتَّبِعُواْ السُّبُلَ فَتَفَرَّقَ بِكُمْ عَن سَبِيلِهِ ذَلِكُمْ وَصَّاكُم بِهِ لَعَلَّكُمْ تَتَّقُونَ ثُمَّ آتَيْنَا مُوسَى الْكِتَابَ تَمَامًا عَلَى الَّذِيَ أَحْسَنَ وَتَفْصِيلاً لِّكُلِّ شَيْءٍ وَهُدًى وَرَحْمَةً لَّعَلَّهُم بِلِقَاء رَبِّهِمْ يُؤْمِنُونَ وَهَذَا كِتَابٌ أَنزَلْنَاهُ مُبَارَكٌ فَاتَّبِعُوهُ وَاتَّقُواْ لَعَلَّكُمْ تُرْحَمُونَ</vt:lpstr>
      <vt:lpstr>لام الحرف Lam of the preposition</vt:lpstr>
      <vt:lpstr>PowerPoint Presentation</vt:lpstr>
      <vt:lpstr>Its Rulings أحكامها    </vt:lpstr>
      <vt:lpstr>PowerPoint Presentation</vt:lpstr>
      <vt:lpstr>- هَلْ أَتَى عَلَى الإِنسَانِ حِينٌ مِّنَ الدَّهْرِ لَمْ يَكُن شَيْئًا مَّذْكُورًا - قُلْ هَلْ مِن شُرَكَائِكُم مَّن يَبْدَأُ الْخَلْقَ ثُمَّ يُعِيدُهُ قُلِ اللَّهُ يَبْدَأُ الْخَلْقَ ثُمَّ يُعِيدُهُ فَأَنَّى تُؤْفَكُونَ - قُلْ هَلْ مِن شُرَكَائِكُم مَّن يَهْدِي إِلَى الْحَقِّ قُلِ اللَّهُ يَهْدِي لِلْحَقِّ أَفَمَن يَهْدِي إِلَى الْحَقِّ أَحَقُّ أَن يُتَّبَعَ أَمَّن لاَّ يَهِدِّيَ إِلاَّ أَن يُهْدَى فَمَا لَكُمْ كَيْفَ تَحْكُمُونَ - ضَرَبَ لَكُم مَّثَلًا مِّنْ أَنفُسِكُمْ ۖ هَل لَّكُم مِّن مَّا مَلَكَتْ أَيْمَانُكُم مِّن شُرَكَاءَ فِي مَا رَزَقْنَاكُمْ فَأَنتُمْ فِيهِ سَوَاءٌ تَخَافُونَهُمْ كَخِيفَتِكُمْ أَنفُسَكُمْ ۚ كَذَٰلِكَ نُفَصِّلُ الْآيَاتِ لِقَوْمٍ يَعْقِلُونَ  - بَل رَّفَعَهُ اللَّهُ إِلَيْهِ ۚ وَكَانَ اللَّهُ عَزِيزًا حَكِيمًا - أَءُنزِلَ عَلَيْهِ ٱلذِّكْرُ مِنۢ بَيْنِنَا ۚ بَلْ هُمْ فِى شَكٍّۢ مِّن ذِكْرِى ۖ بَل لَّمَّا يَذُوقُواْ عَذَابِ</vt:lpstr>
      <vt:lpstr>لام الاسم Lam of the noun</vt:lpstr>
      <vt:lpstr>PowerPoint Presentation</vt:lpstr>
      <vt:lpstr>وَمِنْ آيَاتِهِ خَلْقُ السَّمَاوَاتِ وَالْأَرْضِ وَاخْتِلَافُ أَلْسِنَتِكُمْ وَأَلْوَانِكُمْ ۚ إِنَّ فِي ذَٰلِكَ لَآيَاتٍ لِّلْعَالِمِينَ  أَمْ أَنزَلْنَا عَلَيْهِمْ سُلْطَانًا فَهُوَ يَتَكَلَّمُ بِمَا كَانُوا بِهِ يُشْرِكُونَ   عَيْنًا فِيهَا تُسَمَّىٰ سَلْسَبِيلًا  *وَيَطُوفُ عَلَيْهِمْ وِلْدَانٌ مُّخَلَّدُونَ إِذَا رَأَيْتَهُمْ حَسِبْتَهُمْ لُؤْلُؤًا مَّنثُورًا * وَإِذَا رَأَيْتَ ثَمَّ رَأَيْتَ نَعِيمًا وَمُلْكًا كَبِيرًا </vt:lpstr>
      <vt:lpstr>لام الأمر Lam of the command (order)</vt:lpstr>
      <vt:lpstr>PowerPoint Presentation</vt:lpstr>
      <vt:lpstr>PowerPoint Presentation</vt:lpstr>
      <vt:lpstr>مَن كَانَ يَظُنُّ أَن لَّن يَنصُرَهُ اللَّهُ فِي الدُّنْيَا وَالْآخِرَةِ فَلْيَمْدُدْ بِسَبَبٍ إِلَى السَّمَاءِ ثُمَّ لْيَقْطَعْ فَلْيَنظُرْ هَلْ يُذْهِبَنَّ كَيْدُهُ مَا يَغِيظُ    وَأَذِّن فِي النَّاسِ بِالْحَجِّ يَأْتُوكَ رِجَالًا وَعَلَىٰ كُلِّ ضَامِرٍ يَأْتِينَ مِن كُلِّ فَجٍّ عَمِيقٍ * لِّيَشْهَدُوا مَنَافِعَ لَهُمْ وَيَذْكُرُوا اسْمَ اللَّهِ فِي أَيَّامٍ مَّعْلُومَاتٍ عَلَىٰ مَا رَزَقَهُم مِّن بَهِيمَةِ الْأَنْعَامِ ۖ فَكُلُوا مِنْهَا وَأَطْعِمُوا الْبَائِسَ الْفَقِيرَ * ثُمَّ لْيَقْضُوا تَفَثَهُمْ وَلْيُوفُوا نُذُورَهُمْ وَلْيَطَّوَّفُوا بِالْبَيْتِ الْعَتِيقِ</vt:lpstr>
      <vt:lpstr>PowerPoint Presentation</vt:lpstr>
      <vt:lpstr>اقْتَرَبَ لِلنَّاسِ حِسَابُهُمْ وَهُمْ فِي غَفْلَةٍ مُّعْرِضُونَ * مَا يَأْتِيهِم مِّن ذِكْرٍ مِّن رَّبِّهِم مُّحْدَثٍ إِلَّا اسْتَمَعُوهُ وَهُمْ يَلْعَبُونَ * لَاهِيَةً قُلُوبُهُمْ ۗ وَأَسَرُّوا النَّجْوَى الَّذِينَ ظَلَمُوا هَلْ هَٰذَا إِلَّا بَشَرٌ مِّثْلُكُمْ ۖ أَفَتَأْتُونَ السِّحْرَ وَأَنتُمْ تُبْصِرُونَ * قَالَ رَبِّي يَعْلَمُ الْقَوْلَ فِي السَّمَاءِ وَالْأَرْضِ ۖ وَهُوَ السَّمِيعُ الْعَلِيمُ * بَلْ قَالُوا أَضْغَاثُ أَحْلَامٍ بَلِ افْتَرَاهُ بَلْ هُوَ شَاعِرٌ فَلْيَأْتِنَا بِآيَةٍ كَمَا أُرْسِلَ الْأَوَّلُونَ * مَا آمَنَتْ قَبْلَهُم مِّن قَرْيَةٍ أَهْلَكْنَاهَا ۖ أَفَهُمْ يُؤْمِنُونَ * وَمَا أَرْسَلْنَا قَبْلَكَ إِلَّا رِجَالًا نُّوحِي إِلَيْهِمْ ۖ فَاسْأَلُوا أَهْلَ الذِّكْرِ إِن كُنتُمْ لَا تَعْلَمُونَ * وَمَا جَعَلْنَاهُمْ جَسَدًا لَّا يَأْكُلُونَ الطَّعَامَ وَمَا كَانُوا خَالِدِينَ * ثُمَّ صَدَقْنَاهُمُ الْوَعْدَ فَأَنجَيْنَاهُمْ وَمَن نَّشَاءُ وَأَهْلَكْنَا الْمُسْرِفِينَ * لَقَدْ أَنزَلْنَا إِلَيْكُمْ كِتَابًا فِيهِ ذِكْرُكُمْ ۖ أَفَلَا تَعْقِلُونَ * وَكَمْ قَصَمْنَا مِن قَرْيَةٍ كَانَتْ ظَالِمَةً وَأَنشَأْنَا بَعْدَهَا قَوْمًا آخَرِينَ * فَلَمَّا أَحَسُّوا بَأْسَنَا إِذَا هُم مِّنْهَا يَرْكُضُونَ * لَا تَرْكُضُوا وَارْجِعُوا إِلَىٰ مَا أُتْرِفْتُمْ فِيهِ وَمَسَاكِنِكُمْ لَعَلَّكُمْ تُسْأَلُونَ * قَالُوا يَا وَيْلَنَا إِنَّا كُنَّا ظَالِمِينَ * فَمَا زَالَت تِّلْكَ دَعْوَاهُمْ حَتَّىٰ جَعَلْنَاهُمْ حَصِيدًا خَامِدِينَ *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Microsoft account</cp:lastModifiedBy>
  <cp:revision>66</cp:revision>
  <dcterms:created xsi:type="dcterms:W3CDTF">2020-09-13T17:12:40Z</dcterms:created>
  <dcterms:modified xsi:type="dcterms:W3CDTF">2021-03-15T20:19:08Z</dcterms:modified>
</cp:coreProperties>
</file>