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72" r:id="rId3"/>
    <p:sldId id="273" r:id="rId4"/>
    <p:sldId id="274" r:id="rId5"/>
    <p:sldId id="275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</a:t>
            </a:r>
            <a:r>
              <a:rPr lang="ar-EG" sz="1800" b="1" dirty="0"/>
              <a:t>3</a:t>
            </a:r>
            <a:r>
              <a:rPr lang="en-CA" sz="1800" b="1" dirty="0"/>
              <a:t>61E – Arabic Curriculum – Lecture No. </a:t>
            </a:r>
            <a:r>
              <a:rPr lang="en-US" sz="1800" b="1" dirty="0"/>
              <a:t>6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articles/pages/2199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ar-EG" dirty="0"/>
              <a:t>جَوْلَةٌ في مَلاعِبِ كَأْسِ العالَمِ بِدَوْلَةِ قَطَر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999383-904C-458C-9AEE-05BF30494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0996E3-8635-4688-9281-D9E8138B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45AE2F-C4B1-44DA-911A-2E9A30300F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453"/>
          <a:stretch/>
        </p:blipFill>
        <p:spPr>
          <a:xfrm>
            <a:off x="5275195" y="1148"/>
            <a:ext cx="4721356" cy="5749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AA46D6-3067-46C6-AA2E-7642A741B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4726159" cy="574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0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F5A72-6585-42A2-8C01-AFA96851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535966-E045-46B0-BDF7-0B788C6B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DD3B97-AC68-43AE-9E69-2806AEFF7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989" y="95591"/>
            <a:ext cx="4370022" cy="631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51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F5A72-6585-42A2-8C01-AFA96851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535966-E045-46B0-BDF7-0B788C6B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036CA8-9554-473A-B515-CD0115EC9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259" y="1962074"/>
            <a:ext cx="8401482" cy="29338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441C20-B5A2-41A6-BE5E-9A5E45F4604A}"/>
              </a:ext>
            </a:extLst>
          </p:cNvPr>
          <p:cNvSpPr txBox="1"/>
          <p:nvPr/>
        </p:nvSpPr>
        <p:spPr>
          <a:xfrm>
            <a:off x="3054427" y="5461480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https://learning.aljazeera.net/ar/articles/pages/21995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034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A7D3FE-3BA7-4623-8D65-CB73D5C80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DAECE5-C2B4-4983-BB28-8BAC7ECC2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4" y="760164"/>
            <a:ext cx="9759157" cy="531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06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36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جَوْلَةٌ في مَلاعِبِ كَأْسِ العالَمِ بِدَوْلَةِ قَطَر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43</cp:revision>
  <dcterms:created xsi:type="dcterms:W3CDTF">2020-09-13T16:40:33Z</dcterms:created>
  <dcterms:modified xsi:type="dcterms:W3CDTF">2024-03-17T09:43:36Z</dcterms:modified>
</cp:coreProperties>
</file>