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80" r:id="rId5"/>
    <p:sldId id="282" r:id="rId6"/>
    <p:sldId id="272" r:id="rId7"/>
    <p:sldId id="283" r:id="rId8"/>
    <p:sldId id="312" r:id="rId9"/>
    <p:sldId id="284" r:id="rId10"/>
    <p:sldId id="317" r:id="rId11"/>
    <p:sldId id="286" r:id="rId12"/>
    <p:sldId id="322" r:id="rId13"/>
    <p:sldId id="287" r:id="rId14"/>
    <p:sldId id="326" r:id="rId15"/>
    <p:sldId id="288" r:id="rId16"/>
    <p:sldId id="33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شَجَاعَةُ سَمُرَةَ الصَّغِير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النِّكَاحُ فِي الإِسْلام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1-صَلاحُ الدِّينِ الأَيُّوبِيّ وَالنَّصْرَانِيّ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الحَجُّ تَرْبِيَةٌ لِلنَّفْس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حَقُّ الجَار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مَكَانَة المَرْأَة فِي الإِسْلام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7- فِتْنَة الرِّدَّة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1-صَلاحُ الدِّينِ الأَيُّوبِيّ وَالنَّصْرَانِيّ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شَجَاعَةُ سَمُرَةَ الصَّغِير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النِّكَاحُ فِي الإِسْلام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الحَجُّ تَرْبِيَةٌ لِلنَّفْس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حَقُّ الجَار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مَكَانَة المَرْأَة فِي الإِسْلام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>
              <a:latin typeface="Sakkal Majalla" panose="02000000000000000000" pitchFamily="2" charset="-78"/>
              <a:cs typeface="Sakkal Majalla" panose="02000000000000000000" pitchFamily="2" charset="-78"/>
            </a:rPr>
            <a:t>7- فِتْنَة الرِّدَّة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D8B60-0FB4-4C83-B081-DADDC774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339">
            <a:off x="281572" y="1751777"/>
            <a:ext cx="11791241" cy="39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7AD3B6-68F2-4861-94D7-467CF1E82E84}"/>
              </a:ext>
            </a:extLst>
          </p:cNvPr>
          <p:cNvSpPr txBox="1">
            <a:spLocks/>
          </p:cNvSpPr>
          <p:nvPr/>
        </p:nvSpPr>
        <p:spPr>
          <a:xfrm>
            <a:off x="1524000" y="222252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EG" dirty="0"/>
              <a:t>5- حَقُّ الجَار</a:t>
            </a:r>
            <a:br>
              <a:rPr lang="ar-E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93AF-8169-4A2E-9E0F-263F471A4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3332094"/>
            <a:ext cx="60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6214C-CAB7-43B6-9176-8238F2C8F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4" y="553301"/>
            <a:ext cx="9790045" cy="5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3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7F0B49-96EB-4A68-93D7-9741604170AC}"/>
              </a:ext>
            </a:extLst>
          </p:cNvPr>
          <p:cNvSpPr txBox="1">
            <a:spLocks/>
          </p:cNvSpPr>
          <p:nvPr/>
        </p:nvSpPr>
        <p:spPr>
          <a:xfrm>
            <a:off x="1524000" y="222252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EG" dirty="0"/>
              <a:t>6- مَكَانَة المَرْأَة فِي الإِسْلام</a:t>
            </a:r>
            <a:br>
              <a:rPr lang="ar-E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88EBF-94C2-46F3-ADE3-D194513B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46" y="3078028"/>
            <a:ext cx="4399308" cy="31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3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2D7EC-B707-4762-9786-A9D8541EB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13" y="0"/>
            <a:ext cx="10762628" cy="64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3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29D47D-900A-40F4-BB47-A380A3065589}"/>
              </a:ext>
            </a:extLst>
          </p:cNvPr>
          <p:cNvSpPr txBox="1">
            <a:spLocks/>
          </p:cNvSpPr>
          <p:nvPr/>
        </p:nvSpPr>
        <p:spPr>
          <a:xfrm>
            <a:off x="1524000" y="222252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EG" dirty="0"/>
              <a:t>7- فِتْنَة الرِّدَّة</a:t>
            </a:r>
            <a:br>
              <a:rPr lang="ar-E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2D4E5-2535-4F88-8DA0-767F06F1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73897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5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34F85-3945-4BFD-95B8-9889E4CA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05" y="0"/>
            <a:ext cx="9607917" cy="65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0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101760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C2B7895-97A9-412B-BEF6-A88CAD9F2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217" y="89452"/>
            <a:ext cx="1490870" cy="838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C4E11-299A-4A34-972A-5EC0BA8FB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8066"/>
            <a:ext cx="1484905" cy="928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42640-2051-4BA2-B114-D784A567E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154" y="1856132"/>
            <a:ext cx="931359" cy="931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03F4E7-5189-48AE-AC38-BFE2EF0551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26" y="2866867"/>
            <a:ext cx="1484906" cy="707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A445D1-71D1-4126-A5B4-FBA0EDE7B6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410" y="3715557"/>
            <a:ext cx="1840274" cy="876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896232-F89D-4629-BBB9-9975DFB647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26" y="4615069"/>
            <a:ext cx="1191287" cy="854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98F914-B6DB-468E-85A7-E57636C75C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1842" y="5492978"/>
            <a:ext cx="1083365" cy="8125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FFFC4B-5D94-414B-9240-939E032C66B7}"/>
              </a:ext>
            </a:extLst>
          </p:cNvPr>
          <p:cNvSpPr/>
          <p:nvPr/>
        </p:nvSpPr>
        <p:spPr>
          <a:xfrm>
            <a:off x="2223052" y="969485"/>
            <a:ext cx="7581960" cy="749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9E0FF-CE8A-4CB5-AF32-878ABF6782E0}"/>
              </a:ext>
            </a:extLst>
          </p:cNvPr>
          <p:cNvSpPr/>
          <p:nvPr/>
        </p:nvSpPr>
        <p:spPr>
          <a:xfrm>
            <a:off x="2223052" y="1870585"/>
            <a:ext cx="7581960" cy="749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00CF5-00B6-4ACE-9ED2-335F3E08CC49}"/>
              </a:ext>
            </a:extLst>
          </p:cNvPr>
          <p:cNvSpPr/>
          <p:nvPr/>
        </p:nvSpPr>
        <p:spPr>
          <a:xfrm>
            <a:off x="2223052" y="2803097"/>
            <a:ext cx="7581960" cy="749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DCA4BF-DA12-40AA-9AF4-199FA2AC4E1F}"/>
              </a:ext>
            </a:extLst>
          </p:cNvPr>
          <p:cNvSpPr/>
          <p:nvPr/>
        </p:nvSpPr>
        <p:spPr>
          <a:xfrm>
            <a:off x="2223052" y="4603261"/>
            <a:ext cx="7581960" cy="749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014A7B-B0FD-4E8F-B967-A79070AE889A}"/>
              </a:ext>
            </a:extLst>
          </p:cNvPr>
          <p:cNvSpPr txBox="1">
            <a:spLocks/>
          </p:cNvSpPr>
          <p:nvPr/>
        </p:nvSpPr>
        <p:spPr>
          <a:xfrm>
            <a:off x="1524000" y="222252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EG" dirty="0"/>
              <a:t>1- صَلاحُ الدِّينِ الأَيُّوبِيّ وَالنَّصْرَانِيّ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90E77-0336-4233-9803-43317607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624676"/>
            <a:ext cx="4800601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0A4E9-4CFC-4262-AAFA-A5515F58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5" y="0"/>
            <a:ext cx="9310854" cy="65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A77C23-EF7E-40CF-B6EB-A82A1C60C0CD}"/>
              </a:ext>
            </a:extLst>
          </p:cNvPr>
          <p:cNvSpPr txBox="1">
            <a:spLocks/>
          </p:cNvSpPr>
          <p:nvPr/>
        </p:nvSpPr>
        <p:spPr>
          <a:xfrm>
            <a:off x="1524000" y="222252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EG" dirty="0"/>
              <a:t>2- شَجَاعَةُ سَمُرَةَ الصَّغِير</a:t>
            </a:r>
            <a:br>
              <a:rPr lang="ar-E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07C56-9F7D-4E75-A678-A96A44F1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3" y="3170168"/>
            <a:ext cx="5088834" cy="31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6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78FB7-0654-4D6A-B6B4-BCD6840E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27" y="0"/>
            <a:ext cx="8909880" cy="65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861EA9-0550-45EA-B53D-20B88410BB77}"/>
              </a:ext>
            </a:extLst>
          </p:cNvPr>
          <p:cNvSpPr txBox="1">
            <a:spLocks/>
          </p:cNvSpPr>
          <p:nvPr/>
        </p:nvSpPr>
        <p:spPr>
          <a:xfrm>
            <a:off x="1524000" y="222252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EG" dirty="0"/>
              <a:t>3- النِّكَاحُ فِي الإِسْلام</a:t>
            </a:r>
            <a:br>
              <a:rPr lang="ar-E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F041E-16C5-404E-8D5C-084C4DB5B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8" y="2937219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4525D-F3B1-4038-A9F3-E9E6D305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8" y="1739715"/>
            <a:ext cx="10084904" cy="4630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31ABCE-72D4-4B60-A58D-CAC4928645A2}"/>
              </a:ext>
            </a:extLst>
          </p:cNvPr>
          <p:cNvSpPr/>
          <p:nvPr/>
        </p:nvSpPr>
        <p:spPr>
          <a:xfrm>
            <a:off x="1123122" y="5893905"/>
            <a:ext cx="2458279" cy="614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9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2FE720-9029-46D4-9BDB-045B4D787C42}"/>
              </a:ext>
            </a:extLst>
          </p:cNvPr>
          <p:cNvSpPr txBox="1">
            <a:spLocks/>
          </p:cNvSpPr>
          <p:nvPr/>
        </p:nvSpPr>
        <p:spPr>
          <a:xfrm>
            <a:off x="1524000" y="222252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EG" dirty="0"/>
              <a:t>4- الحَجُّ تَرْبِيَةٌ لِلنَّفْس</a:t>
            </a:r>
            <a:br>
              <a:rPr lang="ar-E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4467E-6C45-47E8-BD59-0EA6DC12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3342032"/>
            <a:ext cx="60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88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Mid-term review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2024-11-10T17:40:26Z</dcterms:modified>
</cp:coreProperties>
</file>