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xmlns="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88" d="100"/>
          <a:sy n="88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</a:t>
            </a:r>
            <a:r>
              <a:rPr lang="ar-JO" sz="1800" b="1" dirty="0"/>
              <a:t>231</a:t>
            </a:r>
            <a:r>
              <a:rPr lang="ar-SA" sz="1800" b="1" dirty="0"/>
              <a:t> – مادة العقيدة – المحاضرة </a:t>
            </a:r>
            <a:r>
              <a:rPr lang="ar-DZ" sz="1800" b="1" dirty="0"/>
              <a:t>ا</a:t>
            </a:r>
            <a:r>
              <a:rPr lang="ar-JO" sz="1800" b="1" dirty="0"/>
              <a:t>لثامنة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517369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622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2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98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936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73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9456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146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174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817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687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غلاة الشيعة</a:t>
            </a:r>
            <a:br>
              <a:rPr lang="ar-JO" dirty="0"/>
            </a:br>
            <a:r>
              <a:rPr lang="ar-JO" dirty="0"/>
              <a:t>الإسماعيلية والدروز والنصيرية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0120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الإسماعيلية: التعريف، النشأة، الآراء والمعتقدات، الفرق والأثر في الحياة السياسية، نقد الآراء والمعتقدات.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الدروز: التعريف، النشأة، الآراء والمعتقدات، نقد الآراء والمعتقدات.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النصيرية: التعريف، النشأة، الآراء والمعتقدات، الأثر في الحياة السياسية، نقد الآراء والمعتقدات.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0926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الإسماعيلية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الفرق والأثر في الحياة السياسية</a:t>
            </a:r>
          </a:p>
          <a:p>
            <a:r>
              <a:rPr lang="ar-JO" dirty="0"/>
              <a:t>نقد 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0927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الدروز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التعريف</a:t>
            </a:r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نقد 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378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8D8D8C-2F6B-4854-BD5D-68BB93AD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النصيرية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33E192-285A-4680-84CF-77632857A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mtClean="0"/>
              <a:t>التعريف</a:t>
            </a:r>
            <a:endParaRPr lang="ar-JO" dirty="0"/>
          </a:p>
          <a:p>
            <a:r>
              <a:rPr lang="ar-JO" dirty="0"/>
              <a:t>النشأة</a:t>
            </a:r>
          </a:p>
          <a:p>
            <a:r>
              <a:rPr lang="ar-JO" dirty="0"/>
              <a:t>الآراء والمعتقدات</a:t>
            </a:r>
          </a:p>
          <a:p>
            <a:r>
              <a:rPr lang="ar-JO" dirty="0"/>
              <a:t>الأثر في الحياة السياسية</a:t>
            </a:r>
          </a:p>
          <a:p>
            <a:r>
              <a:rPr lang="ar-JO" dirty="0"/>
              <a:t>نقد الآراء والمعتقدات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6E48A11-4F39-4620-A8B7-7031B063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192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96</Words>
  <Application>Microsoft Office PowerPoint</Application>
  <PresentationFormat>Custom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غلاة الشيعة الإسماعيلية والدروز والنصيرية</vt:lpstr>
      <vt:lpstr>النقاط الرئيسية</vt:lpstr>
      <vt:lpstr>الإسماعيلية</vt:lpstr>
      <vt:lpstr>الدروز</vt:lpstr>
      <vt:lpstr>النصيرية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Dr-Kamal</cp:lastModifiedBy>
  <cp:revision>56</cp:revision>
  <dcterms:created xsi:type="dcterms:W3CDTF">2020-09-13T17:12:40Z</dcterms:created>
  <dcterms:modified xsi:type="dcterms:W3CDTF">2021-11-16T22:23:12Z</dcterms:modified>
</cp:coreProperties>
</file>