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93" r:id="rId4"/>
    <p:sldId id="294" r:id="rId5"/>
    <p:sldId id="29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en-US" sz="1800" b="1" dirty="0"/>
              <a:t>261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1929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E2C60D-BD7F-48E9-BD86-2BEB0965D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أُسْرَتِي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DBB92-D982-4AF1-A55F-0E1E57C4D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102" y="683045"/>
            <a:ext cx="6607796" cy="4698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301C9-63F9-413A-987F-9728D0B4574E}"/>
              </a:ext>
            </a:extLst>
          </p:cNvPr>
          <p:cNvSpPr txBox="1"/>
          <p:nvPr/>
        </p:nvSpPr>
        <p:spPr>
          <a:xfrm>
            <a:off x="3054427" y="5593683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https://learning.aljazeera.net/ar/node/19294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BC0E0-3F1D-4884-8F7C-0A8258EB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B55C6A-8F28-49E9-9DF0-A65BAA30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E428DC-5687-4E29-8B8C-152D9F561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" y="1961003"/>
            <a:ext cx="12066368" cy="29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F95B6-F702-42D0-B46D-21F9B198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75C72-069D-43E1-A9D2-BC4598BA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D7917-0AAF-432C-9EE8-7065930E5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451" y="298406"/>
            <a:ext cx="3294961" cy="6074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ED823-3CB0-4587-9C41-C32BAD316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730" y="298406"/>
            <a:ext cx="3383727" cy="60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3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53858-4899-476C-9474-5F5DCBDCF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30AF8A-1848-4731-B57A-6B015974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17E6D-B084-4CB4-8E8E-6AAC5DD2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17" y="622508"/>
            <a:ext cx="6815766" cy="561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28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أُسْرَتِي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54</cp:revision>
  <dcterms:created xsi:type="dcterms:W3CDTF">2020-09-13T16:40:33Z</dcterms:created>
  <dcterms:modified xsi:type="dcterms:W3CDTF">2023-10-01T13:47:47Z</dcterms:modified>
</cp:coreProperties>
</file>