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4" d="100"/>
          <a:sy n="54" d="100"/>
        </p:scale>
        <p:origin x="1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</a:t>
            </a:r>
            <a:r>
              <a:rPr lang="en-US" sz="1800" b="1" dirty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29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الأزْهارُ البَرِّيَّةُ تَتَفَتَّحُ بِغَرْبِ أستراليا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BC296-3B84-4054-8D49-FD7A2127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39" y="688942"/>
            <a:ext cx="4224434" cy="5130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8DB6C-C7B8-48E4-AD02-F22AF522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8" y="692603"/>
            <a:ext cx="4224434" cy="51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BE9FE-16C5-4AB7-9DB7-CE0DF98A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03" y="748145"/>
            <a:ext cx="6620794" cy="53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6571-A3EE-42B8-B470-7545C7D5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00" y="707748"/>
            <a:ext cx="8445934" cy="4349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D2394-9D4E-45F3-BF84-24322821E17D}"/>
              </a:ext>
            </a:extLst>
          </p:cNvPr>
          <p:cNvSpPr txBox="1"/>
          <p:nvPr/>
        </p:nvSpPr>
        <p:spPr>
          <a:xfrm>
            <a:off x="3054927" y="571143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75793-E8F8-4CAC-942A-089F841A604B}"/>
              </a:ext>
            </a:extLst>
          </p:cNvPr>
          <p:cNvSpPr txBox="1"/>
          <p:nvPr/>
        </p:nvSpPr>
        <p:spPr>
          <a:xfrm>
            <a:off x="332509" y="1805048"/>
            <a:ext cx="11685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بَيْنَ عَشِيَّةٍ وَضُحَاهَا، تَتَحَوَّلُ رُقْعَةٌ شَاسِعَةٌ مِنَ الْبَرَارِي غَرْبِيَّ أُسْتُرَالْيَا، إِلَى سَجَّادَةٍ مِنَ الْأَلْوَانِ الطَّبِيعِيَّةِ الزَّاهِيَةِ، تَكْسِبُ الْمَكَانَ رَوْنَقًا وَجَمَالًا.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فَمَعَ هَطْلِ أُولَى قَطَراتِ الْأَمْطارِ الِاسْتِوَائِيَّةِ تَتَفَتَّحُ آلَافُ الأَزْهَارِ الْبَرِّيَّةِ وَتَنْشُرُ عَبِيرَهَا الْعَطِرَ الفَوَّاحَ.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(لَمْ نَكُنْ لِنُخَمِّنَ مَا سَنَراهُ لِأَنَّ مَنْطِقَتَنَا لَيْسَ فِيها كَثِيرٌ مِنَ الْأَزْهَارِ الْبَرِّيَّةِ، تَوَقَّعْنَا أَنْ يَكُونَ الْعَدَدُ كَبِيرًا لَكِنْ لَيْسَ بِهَذِهِ الضَّخَامَةِ).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هَذَا الْعَامُ يُعْتَبَرُ الْأَفْضَلَ مِنْ حَيْثُ كَثَافَةُ الْغِطَاءِ النَّبَاتِيِّ وَتَنَوُّعُ الْأَزْهَارِ مُقَارَنَةً بِأَعْوامٍ سَابِقَةٍ كَانَتْ تَشْهَدُ أَجْوَاءً رَطْبَةً وَجَافَّةً.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وَرَغْمَ أَنَّ الْأَيَّامَ تَمُرُّ سَرِيعًا فِي وُجُودِ تِلْكَ البُقْعَةِ الْخَضْرَاءِ، فَإِنَّهَا تُحَقِّقُ السَّعَادَةَ وَالرَّاحَةَ لِمَا تُشِيعُهُ مِنْ بَهْجَةٍ وَجَمَالٍ.</a:t>
            </a:r>
          </a:p>
        </p:txBody>
      </p:sp>
    </p:spTree>
    <p:extLst>
      <p:ext uri="{BB962C8B-B14F-4D97-AF65-F5344CB8AC3E}">
        <p14:creationId xmlns:p14="http://schemas.microsoft.com/office/powerpoint/2010/main" val="307176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Office Theme</vt:lpstr>
      <vt:lpstr>الأزْهارُ البَرِّيَّةُ تَتَفَتَّحُ بِغَرْبِ أستراليا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2024-01-14T05:03:54Z</dcterms:modified>
</cp:coreProperties>
</file>