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307" r:id="rId3"/>
    <p:sldId id="286" r:id="rId4"/>
    <p:sldId id="301" r:id="rId5"/>
    <p:sldId id="302" r:id="rId6"/>
    <p:sldId id="303" r:id="rId7"/>
    <p:sldId id="304" r:id="rId8"/>
    <p:sldId id="305" r:id="rId9"/>
    <p:sldId id="306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ar-EG" sz="1800" b="1" dirty="0"/>
              <a:t>24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/>
              <a:t>أَحْوَالُ العَرَبِ قَبْلَ الإِسْلَامِ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F72EDB-6D31-2447-A437-8C1A089FC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69" y="2095927"/>
            <a:ext cx="11951189" cy="266100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BEFE45E-5384-EE4D-B6DE-0C4A695C060B}"/>
              </a:ext>
            </a:extLst>
          </p:cNvPr>
          <p:cNvSpPr/>
          <p:nvPr/>
        </p:nvSpPr>
        <p:spPr>
          <a:xfrm>
            <a:off x="9873465" y="2270590"/>
            <a:ext cx="97527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FF6CEA-D0F7-2D4D-8734-A3BA1C156462}"/>
              </a:ext>
            </a:extLst>
          </p:cNvPr>
          <p:cNvSpPr/>
          <p:nvPr/>
        </p:nvSpPr>
        <p:spPr>
          <a:xfrm>
            <a:off x="4705563" y="2369907"/>
            <a:ext cx="91020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2C429B-BFED-2042-B375-89E601CBA2F0}"/>
              </a:ext>
            </a:extLst>
          </p:cNvPr>
          <p:cNvSpPr/>
          <p:nvPr/>
        </p:nvSpPr>
        <p:spPr>
          <a:xfrm>
            <a:off x="10623479" y="2904163"/>
            <a:ext cx="104205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25C196-F80D-1B4C-A171-E713D0223B85}"/>
              </a:ext>
            </a:extLst>
          </p:cNvPr>
          <p:cNvSpPr/>
          <p:nvPr/>
        </p:nvSpPr>
        <p:spPr>
          <a:xfrm>
            <a:off x="9503596" y="2904163"/>
            <a:ext cx="857505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732497-BA47-804F-9E86-B29E618649BC}"/>
              </a:ext>
            </a:extLst>
          </p:cNvPr>
          <p:cNvSpPr/>
          <p:nvPr/>
        </p:nvSpPr>
        <p:spPr>
          <a:xfrm>
            <a:off x="7705618" y="2904163"/>
            <a:ext cx="935029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9C3B0E-64AA-5544-B28B-A7566878718F}"/>
              </a:ext>
            </a:extLst>
          </p:cNvPr>
          <p:cNvSpPr/>
          <p:nvPr/>
        </p:nvSpPr>
        <p:spPr>
          <a:xfrm>
            <a:off x="6478714" y="2904163"/>
            <a:ext cx="117339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10A9AD-AE4E-D840-A110-6C4C5CAA652E}"/>
              </a:ext>
            </a:extLst>
          </p:cNvPr>
          <p:cNvSpPr/>
          <p:nvPr/>
        </p:nvSpPr>
        <p:spPr>
          <a:xfrm>
            <a:off x="2707095" y="2904163"/>
            <a:ext cx="117339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1DF687-9C50-4142-AF44-4EC8CB9701FC}"/>
              </a:ext>
            </a:extLst>
          </p:cNvPr>
          <p:cNvSpPr/>
          <p:nvPr/>
        </p:nvSpPr>
        <p:spPr>
          <a:xfrm>
            <a:off x="10623479" y="3513762"/>
            <a:ext cx="914400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45EA30A-78FC-9447-BB70-80DF748F0CFB}"/>
              </a:ext>
            </a:extLst>
          </p:cNvPr>
          <p:cNvSpPr/>
          <p:nvPr/>
        </p:nvSpPr>
        <p:spPr>
          <a:xfrm>
            <a:off x="9133726" y="3513762"/>
            <a:ext cx="79862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FE76FFD-0BD1-AA47-B09E-FBF2283111D1}"/>
              </a:ext>
            </a:extLst>
          </p:cNvPr>
          <p:cNvSpPr/>
          <p:nvPr/>
        </p:nvSpPr>
        <p:spPr>
          <a:xfrm>
            <a:off x="5615763" y="3513762"/>
            <a:ext cx="939575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FBD9B9-C1EA-FF4A-98D1-2A020575296D}"/>
              </a:ext>
            </a:extLst>
          </p:cNvPr>
          <p:cNvSpPr/>
          <p:nvPr/>
        </p:nvSpPr>
        <p:spPr>
          <a:xfrm>
            <a:off x="1910993" y="3513762"/>
            <a:ext cx="79610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FBADD7-534B-2F47-A4CB-7B709FFB4EFE}"/>
              </a:ext>
            </a:extLst>
          </p:cNvPr>
          <p:cNvSpPr/>
          <p:nvPr/>
        </p:nvSpPr>
        <p:spPr>
          <a:xfrm>
            <a:off x="10623479" y="4095965"/>
            <a:ext cx="110772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C074D09-C460-2E4E-BBB4-CCE47302A24F}"/>
              </a:ext>
            </a:extLst>
          </p:cNvPr>
          <p:cNvSpPr/>
          <p:nvPr/>
        </p:nvSpPr>
        <p:spPr>
          <a:xfrm>
            <a:off x="9230607" y="4123361"/>
            <a:ext cx="117339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1966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6A2FD9-2E64-4B42-A0E6-869D08D94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15" y="2404153"/>
            <a:ext cx="12111081" cy="203428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FA14F9A-B7C5-7E4E-B1F3-0E38231CEF59}"/>
              </a:ext>
            </a:extLst>
          </p:cNvPr>
          <p:cNvSpPr/>
          <p:nvPr/>
        </p:nvSpPr>
        <p:spPr>
          <a:xfrm>
            <a:off x="7489861" y="2679844"/>
            <a:ext cx="131260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96680E-62FE-CF41-9F51-1C1337AF4FBC}"/>
              </a:ext>
            </a:extLst>
          </p:cNvPr>
          <p:cNvSpPr/>
          <p:nvPr/>
        </p:nvSpPr>
        <p:spPr>
          <a:xfrm>
            <a:off x="3924728" y="2679844"/>
            <a:ext cx="64478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E93A01-595E-8947-A01C-5AA07F541360}"/>
              </a:ext>
            </a:extLst>
          </p:cNvPr>
          <p:cNvSpPr/>
          <p:nvPr/>
        </p:nvSpPr>
        <p:spPr>
          <a:xfrm>
            <a:off x="10416282" y="3306568"/>
            <a:ext cx="97527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B82F0F-EFC4-304F-BB3D-75AC7E0B7371}"/>
              </a:ext>
            </a:extLst>
          </p:cNvPr>
          <p:cNvSpPr/>
          <p:nvPr/>
        </p:nvSpPr>
        <p:spPr>
          <a:xfrm>
            <a:off x="7911101" y="3306568"/>
            <a:ext cx="89136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20F65B-B861-884F-9976-4A8ADEB45AB2}"/>
              </a:ext>
            </a:extLst>
          </p:cNvPr>
          <p:cNvSpPr/>
          <p:nvPr/>
        </p:nvSpPr>
        <p:spPr>
          <a:xfrm>
            <a:off x="2763748" y="3306568"/>
            <a:ext cx="1483373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94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A690D5-37C7-6F43-B7BF-C83DCA5E5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8" y="2250039"/>
            <a:ext cx="11636576" cy="225004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0F650CD-8C96-4B44-A572-FB13DF7A5DEC}"/>
              </a:ext>
            </a:extLst>
          </p:cNvPr>
          <p:cNvSpPr/>
          <p:nvPr/>
        </p:nvSpPr>
        <p:spPr>
          <a:xfrm>
            <a:off x="8733033" y="2505183"/>
            <a:ext cx="860543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1BED23-B0A9-4442-942E-A21B20882418}"/>
              </a:ext>
            </a:extLst>
          </p:cNvPr>
          <p:cNvSpPr/>
          <p:nvPr/>
        </p:nvSpPr>
        <p:spPr>
          <a:xfrm>
            <a:off x="7140538" y="2505183"/>
            <a:ext cx="70643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5BC667-F5AE-2246-A87B-4582CD8408B8}"/>
              </a:ext>
            </a:extLst>
          </p:cNvPr>
          <p:cNvSpPr/>
          <p:nvPr/>
        </p:nvSpPr>
        <p:spPr>
          <a:xfrm>
            <a:off x="9719352" y="3107931"/>
            <a:ext cx="849495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0580C2-AC7E-DC4B-B21C-FD7FE783EF8D}"/>
              </a:ext>
            </a:extLst>
          </p:cNvPr>
          <p:cNvSpPr/>
          <p:nvPr/>
        </p:nvSpPr>
        <p:spPr>
          <a:xfrm>
            <a:off x="359596" y="3275745"/>
            <a:ext cx="152836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BF8C0B-573A-4C49-84AC-DE2C81182BB4}"/>
              </a:ext>
            </a:extLst>
          </p:cNvPr>
          <p:cNvSpPr/>
          <p:nvPr/>
        </p:nvSpPr>
        <p:spPr>
          <a:xfrm>
            <a:off x="6472719" y="3810001"/>
            <a:ext cx="1374250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47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38733F-6813-BF46-A572-AC81F981C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13" y="2352782"/>
            <a:ext cx="11492764" cy="206510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296741-87A4-1448-B0EB-2CFFCF3F5E7C}"/>
              </a:ext>
            </a:extLst>
          </p:cNvPr>
          <p:cNvSpPr/>
          <p:nvPr/>
        </p:nvSpPr>
        <p:spPr>
          <a:xfrm>
            <a:off x="9072081" y="2587377"/>
            <a:ext cx="83999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A7FEB8-DDB3-6A42-A628-0D27161268ED}"/>
              </a:ext>
            </a:extLst>
          </p:cNvPr>
          <p:cNvSpPr/>
          <p:nvPr/>
        </p:nvSpPr>
        <p:spPr>
          <a:xfrm>
            <a:off x="4510355" y="2587377"/>
            <a:ext cx="91191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0421FC-E41C-A744-9FFA-729602ED12A6}"/>
              </a:ext>
            </a:extLst>
          </p:cNvPr>
          <p:cNvSpPr/>
          <p:nvPr/>
        </p:nvSpPr>
        <p:spPr>
          <a:xfrm>
            <a:off x="860543" y="2587377"/>
            <a:ext cx="97527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8A93B2-CD18-AD49-AD4A-9A4472EDBC3A}"/>
              </a:ext>
            </a:extLst>
          </p:cNvPr>
          <p:cNvSpPr/>
          <p:nvPr/>
        </p:nvSpPr>
        <p:spPr>
          <a:xfrm>
            <a:off x="8866598" y="3162729"/>
            <a:ext cx="829720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7011DB-C246-9A47-8CB2-CAF686A90C27}"/>
              </a:ext>
            </a:extLst>
          </p:cNvPr>
          <p:cNvSpPr/>
          <p:nvPr/>
        </p:nvSpPr>
        <p:spPr>
          <a:xfrm>
            <a:off x="7551506" y="3118207"/>
            <a:ext cx="60306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1ADCFA-7E49-7242-BC81-288A71E06D63}"/>
              </a:ext>
            </a:extLst>
          </p:cNvPr>
          <p:cNvSpPr/>
          <p:nvPr/>
        </p:nvSpPr>
        <p:spPr>
          <a:xfrm>
            <a:off x="5864204" y="3118207"/>
            <a:ext cx="88935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771987-F4A1-4E4E-852F-22E354F07A59}"/>
              </a:ext>
            </a:extLst>
          </p:cNvPr>
          <p:cNvSpPr/>
          <p:nvPr/>
        </p:nvSpPr>
        <p:spPr>
          <a:xfrm>
            <a:off x="6020656" y="3696985"/>
            <a:ext cx="2699618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6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3BF10F-D24B-8349-948A-53535304C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01" y="2075379"/>
            <a:ext cx="11745135" cy="266100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921D02-1B5C-604B-AB04-A152479394CB}"/>
              </a:ext>
            </a:extLst>
          </p:cNvPr>
          <p:cNvSpPr/>
          <p:nvPr/>
        </p:nvSpPr>
        <p:spPr>
          <a:xfrm>
            <a:off x="8763855" y="2320249"/>
            <a:ext cx="850269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7D3969-0D1E-4142-807F-D361D533C36B}"/>
              </a:ext>
            </a:extLst>
          </p:cNvPr>
          <p:cNvSpPr/>
          <p:nvPr/>
        </p:nvSpPr>
        <p:spPr>
          <a:xfrm>
            <a:off x="2619910" y="2320249"/>
            <a:ext cx="64478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BE6711-01FE-6A44-A135-F9394A30324E}"/>
              </a:ext>
            </a:extLst>
          </p:cNvPr>
          <p:cNvSpPr/>
          <p:nvPr/>
        </p:nvSpPr>
        <p:spPr>
          <a:xfrm>
            <a:off x="8404261" y="2871626"/>
            <a:ext cx="847230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041247-0944-1B44-9A81-CAD077569955}"/>
              </a:ext>
            </a:extLst>
          </p:cNvPr>
          <p:cNvSpPr/>
          <p:nvPr/>
        </p:nvSpPr>
        <p:spPr>
          <a:xfrm>
            <a:off x="3131905" y="2871626"/>
            <a:ext cx="97527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37070D-05C5-484E-AE6A-5959A06DF635}"/>
              </a:ext>
            </a:extLst>
          </p:cNvPr>
          <p:cNvSpPr/>
          <p:nvPr/>
        </p:nvSpPr>
        <p:spPr>
          <a:xfrm>
            <a:off x="1551398" y="2871626"/>
            <a:ext cx="118931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FA99AC-0D0A-014D-B540-9245996ADA55}"/>
              </a:ext>
            </a:extLst>
          </p:cNvPr>
          <p:cNvSpPr/>
          <p:nvPr/>
        </p:nvSpPr>
        <p:spPr>
          <a:xfrm>
            <a:off x="10818688" y="3405882"/>
            <a:ext cx="755808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0D7C5B-FE13-FA49-A235-091B31C2E258}"/>
              </a:ext>
            </a:extLst>
          </p:cNvPr>
          <p:cNvSpPr/>
          <p:nvPr/>
        </p:nvSpPr>
        <p:spPr>
          <a:xfrm>
            <a:off x="6645391" y="3405882"/>
            <a:ext cx="97527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6CEE0E-BDD9-8C4E-878E-7A6A16AA78BB}"/>
              </a:ext>
            </a:extLst>
          </p:cNvPr>
          <p:cNvSpPr/>
          <p:nvPr/>
        </p:nvSpPr>
        <p:spPr>
          <a:xfrm>
            <a:off x="842480" y="3405882"/>
            <a:ext cx="57286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9A2A77-010C-8148-B14C-5AA5869918EB}"/>
              </a:ext>
            </a:extLst>
          </p:cNvPr>
          <p:cNvSpPr/>
          <p:nvPr/>
        </p:nvSpPr>
        <p:spPr>
          <a:xfrm>
            <a:off x="9986481" y="4071134"/>
            <a:ext cx="121011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61850E-177D-044D-B561-E253EF5AE279}"/>
              </a:ext>
            </a:extLst>
          </p:cNvPr>
          <p:cNvSpPr/>
          <p:nvPr/>
        </p:nvSpPr>
        <p:spPr>
          <a:xfrm>
            <a:off x="5938463" y="4071134"/>
            <a:ext cx="216983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32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F66EFE-1D71-9E41-AF32-42B25C54C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67" y="2537717"/>
            <a:ext cx="11974259" cy="17774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A242F4-AE01-C748-9A85-6F2D99DB17D6}"/>
              </a:ext>
            </a:extLst>
          </p:cNvPr>
          <p:cNvSpPr/>
          <p:nvPr/>
        </p:nvSpPr>
        <p:spPr>
          <a:xfrm>
            <a:off x="3871643" y="3080536"/>
            <a:ext cx="97527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C6FD2D-8096-E047-923F-E91D33B5C37D}"/>
              </a:ext>
            </a:extLst>
          </p:cNvPr>
          <p:cNvSpPr/>
          <p:nvPr/>
        </p:nvSpPr>
        <p:spPr>
          <a:xfrm>
            <a:off x="472611" y="3159303"/>
            <a:ext cx="78862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A5EF3F-0497-0346-B56C-0E5724E77F80}"/>
              </a:ext>
            </a:extLst>
          </p:cNvPr>
          <p:cNvSpPr/>
          <p:nvPr/>
        </p:nvSpPr>
        <p:spPr>
          <a:xfrm>
            <a:off x="10500189" y="3693559"/>
            <a:ext cx="120986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A6E0C3-7706-3842-BFE7-157D806E1A42}"/>
              </a:ext>
            </a:extLst>
          </p:cNvPr>
          <p:cNvSpPr/>
          <p:nvPr/>
        </p:nvSpPr>
        <p:spPr>
          <a:xfrm>
            <a:off x="6000108" y="3614792"/>
            <a:ext cx="2175635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025C87-F579-5441-A0EB-9213852C70F4}"/>
              </a:ext>
            </a:extLst>
          </p:cNvPr>
          <p:cNvSpPr/>
          <p:nvPr/>
        </p:nvSpPr>
        <p:spPr>
          <a:xfrm>
            <a:off x="3339101" y="3693559"/>
            <a:ext cx="73421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16AA83-15B0-7F46-95A9-4092D59DED79}"/>
              </a:ext>
            </a:extLst>
          </p:cNvPr>
          <p:cNvSpPr/>
          <p:nvPr/>
        </p:nvSpPr>
        <p:spPr>
          <a:xfrm>
            <a:off x="1982912" y="3693559"/>
            <a:ext cx="122336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322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2A6B58-0133-4A4D-BFE4-916E375AD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0" y="2003461"/>
            <a:ext cx="12055010" cy="28253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9A654B3-626F-7941-AFE7-241BBCF2FBAA}"/>
              </a:ext>
            </a:extLst>
          </p:cNvPr>
          <p:cNvSpPr/>
          <p:nvPr/>
        </p:nvSpPr>
        <p:spPr>
          <a:xfrm>
            <a:off x="7376844" y="2207233"/>
            <a:ext cx="75780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FF6A25-9B44-4848-8546-E65F73944418}"/>
              </a:ext>
            </a:extLst>
          </p:cNvPr>
          <p:cNvSpPr/>
          <p:nvPr/>
        </p:nvSpPr>
        <p:spPr>
          <a:xfrm>
            <a:off x="6647380" y="2207233"/>
            <a:ext cx="64478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EF73B5-7AE0-6F4E-AB06-4CD279B11A9A}"/>
              </a:ext>
            </a:extLst>
          </p:cNvPr>
          <p:cNvSpPr/>
          <p:nvPr/>
        </p:nvSpPr>
        <p:spPr>
          <a:xfrm>
            <a:off x="1849347" y="3491503"/>
            <a:ext cx="860543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342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7A2048-3505-804E-A9E1-1D7D1084D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9219"/>
            <a:ext cx="12124140" cy="40966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DD4E189-C4B6-6C48-BE20-0170991E114C}"/>
              </a:ext>
            </a:extLst>
          </p:cNvPr>
          <p:cNvSpPr/>
          <p:nvPr/>
        </p:nvSpPr>
        <p:spPr>
          <a:xfrm>
            <a:off x="4048018" y="2577103"/>
            <a:ext cx="76807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34F962-C03E-F94A-B307-61AFF57E9943}"/>
              </a:ext>
            </a:extLst>
          </p:cNvPr>
          <p:cNvSpPr/>
          <p:nvPr/>
        </p:nvSpPr>
        <p:spPr>
          <a:xfrm>
            <a:off x="2887038" y="3150407"/>
            <a:ext cx="78862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7B1DAB-4991-D946-BF54-90FDFA70868F}"/>
              </a:ext>
            </a:extLst>
          </p:cNvPr>
          <p:cNvSpPr/>
          <p:nvPr/>
        </p:nvSpPr>
        <p:spPr>
          <a:xfrm>
            <a:off x="7202183" y="3684663"/>
            <a:ext cx="88109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0AB86F-E126-644A-80E5-D9718CF3560F}"/>
              </a:ext>
            </a:extLst>
          </p:cNvPr>
          <p:cNvSpPr/>
          <p:nvPr/>
        </p:nvSpPr>
        <p:spPr>
          <a:xfrm>
            <a:off x="11148868" y="4354532"/>
            <a:ext cx="97527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B4982A-CB54-D64A-94E6-185F70F9CF66}"/>
              </a:ext>
            </a:extLst>
          </p:cNvPr>
          <p:cNvSpPr/>
          <p:nvPr/>
        </p:nvSpPr>
        <p:spPr>
          <a:xfrm>
            <a:off x="3945276" y="4354532"/>
            <a:ext cx="590378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180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11</Words>
  <Application>Microsoft Office PowerPoint</Application>
  <PresentationFormat>Widescreen</PresentationFormat>
  <Paragraphs>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أَحْوَالُ العَرَبِ قَبْلَ الإِسْلَامِ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53</cp:revision>
  <dcterms:created xsi:type="dcterms:W3CDTF">2020-09-13T16:40:33Z</dcterms:created>
  <dcterms:modified xsi:type="dcterms:W3CDTF">2024-06-22T11:23:03Z</dcterms:modified>
</cp:coreProperties>
</file>