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6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38" r:id="rId3"/>
    <p:sldId id="339" r:id="rId4"/>
    <p:sldId id="387" r:id="rId5"/>
    <p:sldId id="389" r:id="rId6"/>
    <p:sldId id="390" r:id="rId7"/>
    <p:sldId id="391" r:id="rId8"/>
    <p:sldId id="403" r:id="rId9"/>
    <p:sldId id="386" r:id="rId10"/>
    <p:sldId id="392" r:id="rId11"/>
    <p:sldId id="397" r:id="rId12"/>
    <p:sldId id="401" r:id="rId13"/>
    <p:sldId id="398" r:id="rId14"/>
    <p:sldId id="402" r:id="rId15"/>
    <p:sldId id="399" r:id="rId16"/>
    <p:sldId id="393" r:id="rId17"/>
    <p:sldId id="400" r:id="rId18"/>
    <p:sldId id="394" r:id="rId19"/>
    <p:sldId id="396" r:id="rId20"/>
    <p:sldId id="395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A5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39"/>
    <p:restoredTop sz="92683"/>
  </p:normalViewPr>
  <p:slideViewPr>
    <p:cSldViewPr snapToGrid="0" snapToObjects="1">
      <p:cViewPr varScale="1">
        <p:scale>
          <a:sx n="97" d="100"/>
          <a:sy n="97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52BB4-4AA7-4EAE-BD4B-9CE9BE17D27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gm:t>
    </dgm:pt>
    <dgm:pt modelId="{81246A8D-3EA9-4AF6-9D39-D9B5D3B8C67C}" type="par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7D480F-F6E6-474E-85CF-F5AA4692D7F5}" type="sib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1775DE-5D2F-4B4A-A138-EDE2FC931C0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gm:t>
    </dgm:pt>
    <dgm:pt modelId="{2EBDB9A7-8631-4595-ACC1-2DA82412D03F}" type="par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66999-95EA-4DEA-92D1-C57780304DFD}" type="sib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3CCC0-A1D9-E446-94AC-2E78A214AC6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18FF4D2-F1A7-754F-A933-18C6EA23BA05}" type="parTrans" cxnId="{1581B3E3-E42F-BE41-B366-604C2D29BA38}">
      <dgm:prSet/>
      <dgm:spPr/>
      <dgm:t>
        <a:bodyPr/>
        <a:lstStyle/>
        <a:p>
          <a:endParaRPr lang="en-US"/>
        </a:p>
      </dgm:t>
    </dgm:pt>
    <dgm:pt modelId="{9DF1AE87-7C1F-BB4C-BD36-A5672835176A}" type="sibTrans" cxnId="{1581B3E3-E42F-BE41-B366-604C2D29BA38}">
      <dgm:prSet/>
      <dgm:spPr/>
      <dgm:t>
        <a:bodyPr/>
        <a:lstStyle/>
        <a:p>
          <a:endParaRPr lang="en-US"/>
        </a:p>
      </dgm:t>
    </dgm:pt>
    <dgm:pt modelId="{8EF77134-37C4-6E4C-91E7-87C45715002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572FEA2-F27B-0B49-AF23-57C7AF602791}" type="parTrans" cxnId="{0D22DB7D-3F71-8147-93F7-933A7906FD1C}">
      <dgm:prSet/>
      <dgm:spPr/>
      <dgm:t>
        <a:bodyPr/>
        <a:lstStyle/>
        <a:p>
          <a:endParaRPr lang="en-US"/>
        </a:p>
      </dgm:t>
    </dgm:pt>
    <dgm:pt modelId="{4A0F5E06-BF6C-DB4E-91BF-70170C9F1133}" type="sibTrans" cxnId="{0D22DB7D-3F71-8147-93F7-933A7906FD1C}">
      <dgm:prSet/>
      <dgm:spPr/>
      <dgm:t>
        <a:bodyPr/>
        <a:lstStyle/>
        <a:p>
          <a:endParaRPr lang="en-US"/>
        </a:p>
      </dgm:t>
    </dgm:pt>
    <dgm:pt modelId="{508C869C-F18F-194C-B2B6-A54FEF44A1C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3AE64C-88D0-934C-A6A3-517DB1349B2E}" type="parTrans" cxnId="{B73C61D9-5CCA-944F-86E4-B00AEE0AF044}">
      <dgm:prSet/>
      <dgm:spPr/>
      <dgm:t>
        <a:bodyPr/>
        <a:lstStyle/>
        <a:p>
          <a:endParaRPr lang="en-US"/>
        </a:p>
      </dgm:t>
    </dgm:pt>
    <dgm:pt modelId="{B21FD05D-D1C2-B540-880B-227DF771D44F}" type="sibTrans" cxnId="{B73C61D9-5CCA-944F-86E4-B00AEE0AF044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F93EB1-1C0B-4270-BBD6-122465F853B8}" type="pres">
      <dgm:prSet presAssocID="{39352BB4-4AA7-4EAE-BD4B-9CE9BE17D27F}" presName="hierRoot1" presStyleCnt="0"/>
      <dgm:spPr/>
    </dgm:pt>
    <dgm:pt modelId="{9A745BAB-DEAD-4D36-9B80-1D51B6178C88}" type="pres">
      <dgm:prSet presAssocID="{39352BB4-4AA7-4EAE-BD4B-9CE9BE17D27F}" presName="composite" presStyleCnt="0"/>
      <dgm:spPr/>
    </dgm:pt>
    <dgm:pt modelId="{C37FD1C0-CF2A-4383-B468-CDCC9EC339B3}" type="pres">
      <dgm:prSet presAssocID="{39352BB4-4AA7-4EAE-BD4B-9CE9BE17D27F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7B5326B-57AB-4127-A1EF-CFEF63980617}" type="pres">
      <dgm:prSet presAssocID="{39352BB4-4AA7-4EAE-BD4B-9CE9BE17D27F}" presName="text" presStyleLbl="fgAcc0" presStyleIdx="0" presStyleCnt="1" custScaleX="90527" custScaleY="41828" custLinFactNeighborX="21760" custLinFactNeighborY="-20574">
        <dgm:presLayoutVars>
          <dgm:chPref val="3"/>
        </dgm:presLayoutVars>
      </dgm:prSet>
      <dgm:spPr/>
    </dgm:pt>
    <dgm:pt modelId="{E59ACDE9-C9A6-40F8-B290-4DBF22579BAC}" type="pres">
      <dgm:prSet presAssocID="{39352BB4-4AA7-4EAE-BD4B-9CE9BE17D27F}" presName="hierChild2" presStyleCnt="0"/>
      <dgm:spPr/>
    </dgm:pt>
    <dgm:pt modelId="{B8A512B8-C4ED-4BC5-A5FC-0BE84CB62B8C}" type="pres">
      <dgm:prSet presAssocID="{2EBDB9A7-8631-4595-ACC1-2DA82412D03F}" presName="Name10" presStyleLbl="parChTrans1D2" presStyleIdx="0" presStyleCnt="2" custSzX="168445" custSzY="989199"/>
      <dgm:spPr/>
    </dgm:pt>
    <dgm:pt modelId="{523C577E-FF44-4476-A0D2-06F9EE521598}" type="pres">
      <dgm:prSet presAssocID="{7C1775DE-5D2F-4B4A-A138-EDE2FC931C04}" presName="hierRoot2" presStyleCnt="0"/>
      <dgm:spPr/>
    </dgm:pt>
    <dgm:pt modelId="{86CE1F06-D5C5-4582-970A-E43AC1FE63DB}" type="pres">
      <dgm:prSet presAssocID="{7C1775DE-5D2F-4B4A-A138-EDE2FC931C04}" presName="composite2" presStyleCnt="0"/>
      <dgm:spPr/>
    </dgm:pt>
    <dgm:pt modelId="{92929E99-89CA-4E2F-80DB-EAD268F78E5B}" type="pres">
      <dgm:prSet presAssocID="{7C1775DE-5D2F-4B4A-A138-EDE2FC931C04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A918A27-BF5A-4058-B5B6-0974613E8504}" type="pres">
      <dgm:prSet presAssocID="{7C1775DE-5D2F-4B4A-A138-EDE2FC931C04}" presName="text2" presStyleLbl="fgAcc2" presStyleIdx="0" presStyleCnt="2" custScaleX="88372" custScaleY="54019" custLinFactX="100000" custLinFactNeighborX="109899" custLinFactNeighborY="-23870">
        <dgm:presLayoutVars>
          <dgm:chPref val="3"/>
        </dgm:presLayoutVars>
      </dgm:prSet>
      <dgm:spPr>
        <a:xfrm>
          <a:off x="8068645" y="2368306"/>
          <a:ext cx="3270051" cy="1144329"/>
        </a:xfrm>
        <a:prstGeom prst="roundRect">
          <a:avLst>
            <a:gd name="adj" fmla="val 10000"/>
          </a:avLst>
        </a:prstGeom>
      </dgm:spPr>
    </dgm:pt>
    <dgm:pt modelId="{186B5B8C-4575-4E0D-A070-ACD678E1CB2F}" type="pres">
      <dgm:prSet presAssocID="{7C1775DE-5D2F-4B4A-A138-EDE2FC931C04}" presName="hierChild3" presStyleCnt="0"/>
      <dgm:spPr/>
    </dgm:pt>
    <dgm:pt modelId="{43E12BDF-2547-4047-BFE6-7CAEBEE11DE6}" type="pres">
      <dgm:prSet presAssocID="{253AE64C-88D0-934C-A6A3-517DB1349B2E}" presName="Name17" presStyleLbl="parChTrans1D3" presStyleIdx="0" presStyleCnt="3"/>
      <dgm:spPr/>
    </dgm:pt>
    <dgm:pt modelId="{1D0D7A5A-F25C-E941-803E-FFE4C93DEE9E}" type="pres">
      <dgm:prSet presAssocID="{508C869C-F18F-194C-B2B6-A54FEF44A1CB}" presName="hierRoot3" presStyleCnt="0"/>
      <dgm:spPr/>
    </dgm:pt>
    <dgm:pt modelId="{5BB28F30-6727-9F46-B004-C8594971DC58}" type="pres">
      <dgm:prSet presAssocID="{508C869C-F18F-194C-B2B6-A54FEF44A1CB}" presName="composite3" presStyleCnt="0"/>
      <dgm:spPr/>
    </dgm:pt>
    <dgm:pt modelId="{53D13AB1-7D41-924D-9A96-788D413B6D0A}" type="pres">
      <dgm:prSet presAssocID="{508C869C-F18F-194C-B2B6-A54FEF44A1CB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7CE774C-EBF4-B14F-8070-983B5C23409E}" type="pres">
      <dgm:prSet presAssocID="{508C869C-F18F-194C-B2B6-A54FEF44A1CB}" presName="text3" presStyleLbl="fgAcc3" presStyleIdx="0" presStyleCnt="3" custScaleX="51983" custScaleY="33029" custLinFactX="100000" custLinFactNeighborX="103289" custLinFactNeighborY="-36789">
        <dgm:presLayoutVars>
          <dgm:chPref val="3"/>
        </dgm:presLayoutVars>
      </dgm:prSet>
      <dgm:spPr>
        <a:xfrm>
          <a:off x="6096012" y="4072685"/>
          <a:ext cx="3336038" cy="2118384"/>
        </a:xfrm>
        <a:prstGeom prst="roundRect">
          <a:avLst>
            <a:gd name="adj" fmla="val 10000"/>
          </a:avLst>
        </a:prstGeom>
      </dgm:spPr>
    </dgm:pt>
    <dgm:pt modelId="{69F56C3A-0216-FB4E-8338-E0BC355FEF8D}" type="pres">
      <dgm:prSet presAssocID="{508C869C-F18F-194C-B2B6-A54FEF44A1CB}" presName="hierChild4" presStyleCnt="0"/>
      <dgm:spPr/>
    </dgm:pt>
    <dgm:pt modelId="{CB66131A-34F2-4892-ABF9-EE9B85E3299E}" type="pres">
      <dgm:prSet presAssocID="{2D2716DC-EEA1-4007-A9DE-C945F4EA7276}" presName="Name10" presStyleLbl="parChTrans1D2" presStyleIdx="1" presStyleCnt="2" custSzX="1846328" custSzY="987480"/>
      <dgm:spPr/>
    </dgm:pt>
    <dgm:pt modelId="{53F7C3FA-16E8-4828-877E-ECB1BCD9D427}" type="pres">
      <dgm:prSet presAssocID="{125351B1-8A1A-4044-9630-CD6F1264ADA3}" presName="hierRoot2" presStyleCnt="0"/>
      <dgm:spPr/>
    </dgm:pt>
    <dgm:pt modelId="{A958DC44-D5DA-4F12-9938-7AFD23E64DE4}" type="pres">
      <dgm:prSet presAssocID="{125351B1-8A1A-4044-9630-CD6F1264ADA3}" presName="composite2" presStyleCnt="0"/>
      <dgm:spPr/>
    </dgm:pt>
    <dgm:pt modelId="{5BE465AE-52B8-49F7-A994-BABE380B60EE}" type="pres">
      <dgm:prSet presAssocID="{125351B1-8A1A-4044-9630-CD6F1264ADA3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5938AC8-333D-43E5-9DC2-7825ECBE8024}" type="pres">
      <dgm:prSet presAssocID="{125351B1-8A1A-4044-9630-CD6F1264ADA3}" presName="text2" presStyleLbl="fgAcc2" presStyleIdx="1" presStyleCnt="2" custScaleX="84017" custScaleY="52769" custLinFactX="-57615" custLinFactNeighborX="-100000" custLinFactNeighborY="-24267">
        <dgm:presLayoutVars>
          <dgm:chPref val="3"/>
        </dgm:presLayoutVars>
      </dgm:prSet>
      <dgm:spPr>
        <a:xfrm>
          <a:off x="1486836" y="2359896"/>
          <a:ext cx="3108887" cy="1117850"/>
        </a:xfrm>
        <a:prstGeom prst="roundRect">
          <a:avLst>
            <a:gd name="adj" fmla="val 10000"/>
          </a:avLst>
        </a:prstGeom>
      </dgm:spPr>
    </dgm:pt>
    <dgm:pt modelId="{B9840C60-A398-47E3-87EA-D03573C474BD}" type="pres">
      <dgm:prSet presAssocID="{125351B1-8A1A-4044-9630-CD6F1264ADA3}" presName="hierChild3" presStyleCnt="0"/>
      <dgm:spPr/>
    </dgm:pt>
    <dgm:pt modelId="{24C42EC2-9301-0E4C-9BFA-9ECEEC8CEEEA}" type="pres">
      <dgm:prSet presAssocID="{418FF4D2-F1A7-754F-A933-18C6EA23BA05}" presName="Name17" presStyleLbl="parChTrans1D3" presStyleIdx="1" presStyleCnt="3"/>
      <dgm:spPr/>
    </dgm:pt>
    <dgm:pt modelId="{0D7C8232-38AE-644A-9F4F-DDA7CD88C044}" type="pres">
      <dgm:prSet presAssocID="{5A63CCC0-A1D9-E446-94AC-2E78A214AC6F}" presName="hierRoot3" presStyleCnt="0"/>
      <dgm:spPr/>
    </dgm:pt>
    <dgm:pt modelId="{D5C5DF1F-66A4-2643-9C87-8245BEC4AA3F}" type="pres">
      <dgm:prSet presAssocID="{5A63CCC0-A1D9-E446-94AC-2E78A214AC6F}" presName="composite3" presStyleCnt="0"/>
      <dgm:spPr/>
    </dgm:pt>
    <dgm:pt modelId="{8ECA99C4-CD96-824C-A4A8-2CAFF5841A84}" type="pres">
      <dgm:prSet presAssocID="{5A63CCC0-A1D9-E446-94AC-2E78A214AC6F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19B0351E-DCC6-554F-B9AA-234D46FDF55D}" type="pres">
      <dgm:prSet presAssocID="{5A63CCC0-A1D9-E446-94AC-2E78A214AC6F}" presName="text3" presStyleLbl="fgAcc3" presStyleIdx="1" presStyleCnt="3" custScaleX="85529" custScaleY="46207" custLinFactX="-3650" custLinFactNeighborX="-100000" custLinFactNeighborY="-17004">
        <dgm:presLayoutVars>
          <dgm:chPref val="3"/>
        </dgm:presLayoutVars>
      </dgm:prSet>
      <dgm:spPr>
        <a:xfrm>
          <a:off x="112415" y="4924658"/>
          <a:ext cx="3232231" cy="1108844"/>
        </a:xfrm>
        <a:prstGeom prst="roundRect">
          <a:avLst>
            <a:gd name="adj" fmla="val 10000"/>
          </a:avLst>
        </a:prstGeom>
      </dgm:spPr>
    </dgm:pt>
    <dgm:pt modelId="{4F9B2580-D081-7347-8D5D-7FC3801D7FDD}" type="pres">
      <dgm:prSet presAssocID="{5A63CCC0-A1D9-E446-94AC-2E78A214AC6F}" presName="hierChild4" presStyleCnt="0"/>
      <dgm:spPr/>
    </dgm:pt>
    <dgm:pt modelId="{E2BF0E28-A0AE-BB44-81E6-1A4FC4F13469}" type="pres">
      <dgm:prSet presAssocID="{E572FEA2-F27B-0B49-AF23-57C7AF602791}" presName="Name17" presStyleLbl="parChTrans1D3" presStyleIdx="2" presStyleCnt="3"/>
      <dgm:spPr/>
    </dgm:pt>
    <dgm:pt modelId="{C5851C95-7C86-9048-A5CC-D02C46D1E69D}" type="pres">
      <dgm:prSet presAssocID="{8EF77134-37C4-6E4C-91E7-87C457150025}" presName="hierRoot3" presStyleCnt="0"/>
      <dgm:spPr/>
    </dgm:pt>
    <dgm:pt modelId="{21AE0733-C298-9040-8A92-B35F147995A4}" type="pres">
      <dgm:prSet presAssocID="{8EF77134-37C4-6E4C-91E7-87C457150025}" presName="composite3" presStyleCnt="0"/>
      <dgm:spPr/>
    </dgm:pt>
    <dgm:pt modelId="{C7F615D1-78A6-6344-85E6-A92FB4CB3CF9}" type="pres">
      <dgm:prSet presAssocID="{8EF77134-37C4-6E4C-91E7-87C457150025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A56E514-22C7-264E-990A-F97A4615913A}" type="pres">
      <dgm:prSet presAssocID="{8EF77134-37C4-6E4C-91E7-87C457150025}" presName="text3" presStyleLbl="fgAcc3" presStyleIdx="2" presStyleCnt="3" custScaleX="85529" custScaleY="46207" custLinFactX="-6658" custLinFactNeighborX="-100000" custLinFactNeighborY="-18819">
        <dgm:presLayoutVars>
          <dgm:chPref val="3"/>
        </dgm:presLayoutVars>
      </dgm:prSet>
      <dgm:spPr>
        <a:xfrm>
          <a:off x="3772828" y="4964853"/>
          <a:ext cx="3232231" cy="1108844"/>
        </a:xfrm>
        <a:prstGeom prst="roundRect">
          <a:avLst>
            <a:gd name="adj" fmla="val 10000"/>
          </a:avLst>
        </a:prstGeom>
      </dgm:spPr>
    </dgm:pt>
    <dgm:pt modelId="{DA8A18B6-9DDC-1945-88C1-DD4DDD4CEE48}" type="pres">
      <dgm:prSet presAssocID="{8EF77134-37C4-6E4C-91E7-87C457150025}" presName="hierChild4" presStyleCnt="0"/>
      <dgm:spPr/>
    </dgm:pt>
  </dgm:ptLst>
  <dgm:cxnLst>
    <dgm:cxn modelId="{69A85602-E7E8-41C5-83D6-6E16B99FFA7F}" type="presOf" srcId="{7C1775DE-5D2F-4B4A-A138-EDE2FC931C04}" destId="{FA918A27-BF5A-4058-B5B6-0974613E8504}" srcOrd="0" destOrd="0" presId="urn:microsoft.com/office/officeart/2005/8/layout/hierarchy1"/>
    <dgm:cxn modelId="{4ED19005-023D-46FC-9BA3-F3FA1665224C}" type="presOf" srcId="{2D2716DC-EEA1-4007-A9DE-C945F4EA7276}" destId="{CB66131A-34F2-4892-ABF9-EE9B85E3299E}" srcOrd="0" destOrd="0" presId="urn:microsoft.com/office/officeart/2005/8/layout/hierarchy1"/>
    <dgm:cxn modelId="{07965D0B-60BA-4AA7-BEBB-8F9C2AD2CF38}" srcId="{25AB9F58-8F72-4836-A94B-F4F1F54F35F9}" destId="{39352BB4-4AA7-4EAE-BD4B-9CE9BE17D27F}" srcOrd="0" destOrd="0" parTransId="{81246A8D-3EA9-4AF6-9D39-D9B5D3B8C67C}" sibTransId="{107D480F-F6E6-474E-85CF-F5AA4692D7F5}"/>
    <dgm:cxn modelId="{93FA8017-CD56-B144-A5C7-0A901162CA49}" type="presOf" srcId="{8EF77134-37C4-6E4C-91E7-87C457150025}" destId="{CA56E514-22C7-264E-990A-F97A4615913A}" srcOrd="0" destOrd="0" presId="urn:microsoft.com/office/officeart/2005/8/layout/hierarchy1"/>
    <dgm:cxn modelId="{C1E40A33-D9BC-438D-8F35-CBBEF5DA95F5}" srcId="{39352BB4-4AA7-4EAE-BD4B-9CE9BE17D27F}" destId="{7C1775DE-5D2F-4B4A-A138-EDE2FC931C04}" srcOrd="0" destOrd="0" parTransId="{2EBDB9A7-8631-4595-ACC1-2DA82412D03F}" sibTransId="{AB566999-95EA-4DEA-92D1-C57780304DFD}"/>
    <dgm:cxn modelId="{D343CA34-1552-EA49-BF94-4911652F8684}" type="presOf" srcId="{418FF4D2-F1A7-754F-A933-18C6EA23BA05}" destId="{24C42EC2-9301-0E4C-9BFA-9ECEEC8CEEEA}" srcOrd="0" destOrd="0" presId="urn:microsoft.com/office/officeart/2005/8/layout/hierarchy1"/>
    <dgm:cxn modelId="{E42AE638-0E87-6842-87F5-9E630C3429E4}" type="presOf" srcId="{508C869C-F18F-194C-B2B6-A54FEF44A1CB}" destId="{07CE774C-EBF4-B14F-8070-983B5C23409E}" srcOrd="0" destOrd="0" presId="urn:microsoft.com/office/officeart/2005/8/layout/hierarchy1"/>
    <dgm:cxn modelId="{ACE31C49-F30F-462A-AE9C-06D7A0FDE288}" type="presOf" srcId="{39352BB4-4AA7-4EAE-BD4B-9CE9BE17D27F}" destId="{87B5326B-57AB-4127-A1EF-CFEF63980617}" srcOrd="0" destOrd="0" presId="urn:microsoft.com/office/officeart/2005/8/layout/hierarchy1"/>
    <dgm:cxn modelId="{12BEC569-610A-9544-9337-0AAD6778DD08}" type="presOf" srcId="{253AE64C-88D0-934C-A6A3-517DB1349B2E}" destId="{43E12BDF-2547-4047-BFE6-7CAEBEE11DE6}" srcOrd="0" destOrd="0" presId="urn:microsoft.com/office/officeart/2005/8/layout/hierarchy1"/>
    <dgm:cxn modelId="{DD77A870-10CE-BC44-B074-BE3C0553062D}" type="presOf" srcId="{5A63CCC0-A1D9-E446-94AC-2E78A214AC6F}" destId="{19B0351E-DCC6-554F-B9AA-234D46FDF55D}" srcOrd="0" destOrd="0" presId="urn:microsoft.com/office/officeart/2005/8/layout/hierarchy1"/>
    <dgm:cxn modelId="{4B7B7B74-3BDC-014E-B79B-A425B0B52D64}" type="presOf" srcId="{E572FEA2-F27B-0B49-AF23-57C7AF602791}" destId="{E2BF0E28-A0AE-BB44-81E6-1A4FC4F13469}" srcOrd="0" destOrd="0" presId="urn:microsoft.com/office/officeart/2005/8/layout/hierarchy1"/>
    <dgm:cxn modelId="{0D22DB7D-3F71-8147-93F7-933A7906FD1C}" srcId="{125351B1-8A1A-4044-9630-CD6F1264ADA3}" destId="{8EF77134-37C4-6E4C-91E7-87C457150025}" srcOrd="1" destOrd="0" parTransId="{E572FEA2-F27B-0B49-AF23-57C7AF602791}" sibTransId="{4A0F5E06-BF6C-DB4E-91BF-70170C9F1133}"/>
    <dgm:cxn modelId="{63108E98-BB92-41EE-9124-E0F4CD10135B}" type="presOf" srcId="{2EBDB9A7-8631-4595-ACC1-2DA82412D03F}" destId="{B8A512B8-C4ED-4BC5-A5FC-0BE84CB62B8C}" srcOrd="0" destOrd="0" presId="urn:microsoft.com/office/officeart/2005/8/layout/hierarchy1"/>
    <dgm:cxn modelId="{6C8855B0-B0AB-40A6-B6D3-02AD74D2041E}" type="presOf" srcId="{25AB9F58-8F72-4836-A94B-F4F1F54F35F9}" destId="{0A18EE62-7CC9-450B-BF86-073A99C562A8}" srcOrd="0" destOrd="0" presId="urn:microsoft.com/office/officeart/2005/8/layout/hierarchy1"/>
    <dgm:cxn modelId="{653974B1-9B9D-4C74-A8F7-5C0F7BB0BBC0}" srcId="{39352BB4-4AA7-4EAE-BD4B-9CE9BE17D27F}" destId="{125351B1-8A1A-4044-9630-CD6F1264ADA3}" srcOrd="1" destOrd="0" parTransId="{2D2716DC-EEA1-4007-A9DE-C945F4EA7276}" sibTransId="{18D0BA90-37CE-46B8-8811-05E0FC71D09C}"/>
    <dgm:cxn modelId="{B73C61D9-5CCA-944F-86E4-B00AEE0AF044}" srcId="{7C1775DE-5D2F-4B4A-A138-EDE2FC931C04}" destId="{508C869C-F18F-194C-B2B6-A54FEF44A1CB}" srcOrd="0" destOrd="0" parTransId="{253AE64C-88D0-934C-A6A3-517DB1349B2E}" sibTransId="{B21FD05D-D1C2-B540-880B-227DF771D44F}"/>
    <dgm:cxn modelId="{31B93BDC-A4F7-44CC-8F49-B33FFFF233DF}" type="presOf" srcId="{125351B1-8A1A-4044-9630-CD6F1264ADA3}" destId="{75938AC8-333D-43E5-9DC2-7825ECBE8024}" srcOrd="0" destOrd="0" presId="urn:microsoft.com/office/officeart/2005/8/layout/hierarchy1"/>
    <dgm:cxn modelId="{1581B3E3-E42F-BE41-B366-604C2D29BA38}" srcId="{125351B1-8A1A-4044-9630-CD6F1264ADA3}" destId="{5A63CCC0-A1D9-E446-94AC-2E78A214AC6F}" srcOrd="0" destOrd="0" parTransId="{418FF4D2-F1A7-754F-A933-18C6EA23BA05}" sibTransId="{9DF1AE87-7C1F-BB4C-BD36-A5672835176A}"/>
    <dgm:cxn modelId="{922EE34E-B977-4D7C-9612-A484A656AA2F}" type="presParOf" srcId="{0A18EE62-7CC9-450B-BF86-073A99C562A8}" destId="{E7F93EB1-1C0B-4270-BBD6-122465F853B8}" srcOrd="0" destOrd="0" presId="urn:microsoft.com/office/officeart/2005/8/layout/hierarchy1"/>
    <dgm:cxn modelId="{BBA76ADA-ED3D-4518-852D-5E5BA520E936}" type="presParOf" srcId="{E7F93EB1-1C0B-4270-BBD6-122465F853B8}" destId="{9A745BAB-DEAD-4D36-9B80-1D51B6178C88}" srcOrd="0" destOrd="0" presId="urn:microsoft.com/office/officeart/2005/8/layout/hierarchy1"/>
    <dgm:cxn modelId="{029735C6-388A-442E-A4C8-BF5E5D2C96F3}" type="presParOf" srcId="{9A745BAB-DEAD-4D36-9B80-1D51B6178C88}" destId="{C37FD1C0-CF2A-4383-B468-CDCC9EC339B3}" srcOrd="0" destOrd="0" presId="urn:microsoft.com/office/officeart/2005/8/layout/hierarchy1"/>
    <dgm:cxn modelId="{444AE939-E3B3-4906-904F-F4B33B2DEC6F}" type="presParOf" srcId="{9A745BAB-DEAD-4D36-9B80-1D51B6178C88}" destId="{87B5326B-57AB-4127-A1EF-CFEF63980617}" srcOrd="1" destOrd="0" presId="urn:microsoft.com/office/officeart/2005/8/layout/hierarchy1"/>
    <dgm:cxn modelId="{8D36E258-E3B5-4ECB-B325-F9394DE507B1}" type="presParOf" srcId="{E7F93EB1-1C0B-4270-BBD6-122465F853B8}" destId="{E59ACDE9-C9A6-40F8-B290-4DBF22579BAC}" srcOrd="1" destOrd="0" presId="urn:microsoft.com/office/officeart/2005/8/layout/hierarchy1"/>
    <dgm:cxn modelId="{3D9E9B59-8544-49F1-89AE-22C4DF69648E}" type="presParOf" srcId="{E59ACDE9-C9A6-40F8-B290-4DBF22579BAC}" destId="{B8A512B8-C4ED-4BC5-A5FC-0BE84CB62B8C}" srcOrd="0" destOrd="0" presId="urn:microsoft.com/office/officeart/2005/8/layout/hierarchy1"/>
    <dgm:cxn modelId="{4E7F787D-5BF1-473C-83D5-C7F40CD2C9D6}" type="presParOf" srcId="{E59ACDE9-C9A6-40F8-B290-4DBF22579BAC}" destId="{523C577E-FF44-4476-A0D2-06F9EE521598}" srcOrd="1" destOrd="0" presId="urn:microsoft.com/office/officeart/2005/8/layout/hierarchy1"/>
    <dgm:cxn modelId="{E430FC71-322F-4D40-9C2B-F870F331A982}" type="presParOf" srcId="{523C577E-FF44-4476-A0D2-06F9EE521598}" destId="{86CE1F06-D5C5-4582-970A-E43AC1FE63DB}" srcOrd="0" destOrd="0" presId="urn:microsoft.com/office/officeart/2005/8/layout/hierarchy1"/>
    <dgm:cxn modelId="{425294AA-A6DD-4429-AEA0-5D5DADA80D5F}" type="presParOf" srcId="{86CE1F06-D5C5-4582-970A-E43AC1FE63DB}" destId="{92929E99-89CA-4E2F-80DB-EAD268F78E5B}" srcOrd="0" destOrd="0" presId="urn:microsoft.com/office/officeart/2005/8/layout/hierarchy1"/>
    <dgm:cxn modelId="{CE500997-468B-4AEC-A2F5-27E0D511B744}" type="presParOf" srcId="{86CE1F06-D5C5-4582-970A-E43AC1FE63DB}" destId="{FA918A27-BF5A-4058-B5B6-0974613E8504}" srcOrd="1" destOrd="0" presId="urn:microsoft.com/office/officeart/2005/8/layout/hierarchy1"/>
    <dgm:cxn modelId="{B1714B2E-2149-4BED-89AA-90B7ECFBF5EA}" type="presParOf" srcId="{523C577E-FF44-4476-A0D2-06F9EE521598}" destId="{186B5B8C-4575-4E0D-A070-ACD678E1CB2F}" srcOrd="1" destOrd="0" presId="urn:microsoft.com/office/officeart/2005/8/layout/hierarchy1"/>
    <dgm:cxn modelId="{F35E9D7C-A31A-D54B-9B5B-E6B8AF9AE1D9}" type="presParOf" srcId="{186B5B8C-4575-4E0D-A070-ACD678E1CB2F}" destId="{43E12BDF-2547-4047-BFE6-7CAEBEE11DE6}" srcOrd="0" destOrd="0" presId="urn:microsoft.com/office/officeart/2005/8/layout/hierarchy1"/>
    <dgm:cxn modelId="{D286E849-4F19-FD45-BD13-80E845AB5D85}" type="presParOf" srcId="{186B5B8C-4575-4E0D-A070-ACD678E1CB2F}" destId="{1D0D7A5A-F25C-E941-803E-FFE4C93DEE9E}" srcOrd="1" destOrd="0" presId="urn:microsoft.com/office/officeart/2005/8/layout/hierarchy1"/>
    <dgm:cxn modelId="{43BAF43E-BC84-7140-A84F-49C88FB6E4DC}" type="presParOf" srcId="{1D0D7A5A-F25C-E941-803E-FFE4C93DEE9E}" destId="{5BB28F30-6727-9F46-B004-C8594971DC58}" srcOrd="0" destOrd="0" presId="urn:microsoft.com/office/officeart/2005/8/layout/hierarchy1"/>
    <dgm:cxn modelId="{E6910EEC-EC9D-2546-B83D-3E770ED4E27B}" type="presParOf" srcId="{5BB28F30-6727-9F46-B004-C8594971DC58}" destId="{53D13AB1-7D41-924D-9A96-788D413B6D0A}" srcOrd="0" destOrd="0" presId="urn:microsoft.com/office/officeart/2005/8/layout/hierarchy1"/>
    <dgm:cxn modelId="{0D6ECF30-621E-B24E-9F04-5D22D8B3C38E}" type="presParOf" srcId="{5BB28F30-6727-9F46-B004-C8594971DC58}" destId="{07CE774C-EBF4-B14F-8070-983B5C23409E}" srcOrd="1" destOrd="0" presId="urn:microsoft.com/office/officeart/2005/8/layout/hierarchy1"/>
    <dgm:cxn modelId="{CC971D85-9950-2A4E-8B78-C9FDF60B304F}" type="presParOf" srcId="{1D0D7A5A-F25C-E941-803E-FFE4C93DEE9E}" destId="{69F56C3A-0216-FB4E-8338-E0BC355FEF8D}" srcOrd="1" destOrd="0" presId="urn:microsoft.com/office/officeart/2005/8/layout/hierarchy1"/>
    <dgm:cxn modelId="{5BBA0B9A-8FDA-48B7-AE79-6B59663B063C}" type="presParOf" srcId="{E59ACDE9-C9A6-40F8-B290-4DBF22579BAC}" destId="{CB66131A-34F2-4892-ABF9-EE9B85E3299E}" srcOrd="2" destOrd="0" presId="urn:microsoft.com/office/officeart/2005/8/layout/hierarchy1"/>
    <dgm:cxn modelId="{59CBA523-DC03-4C7B-ACBE-257E887D6A1D}" type="presParOf" srcId="{E59ACDE9-C9A6-40F8-B290-4DBF22579BAC}" destId="{53F7C3FA-16E8-4828-877E-ECB1BCD9D427}" srcOrd="3" destOrd="0" presId="urn:microsoft.com/office/officeart/2005/8/layout/hierarchy1"/>
    <dgm:cxn modelId="{1244E05C-347B-4A2A-B9C5-375F6F2B02E4}" type="presParOf" srcId="{53F7C3FA-16E8-4828-877E-ECB1BCD9D427}" destId="{A958DC44-D5DA-4F12-9938-7AFD23E64DE4}" srcOrd="0" destOrd="0" presId="urn:microsoft.com/office/officeart/2005/8/layout/hierarchy1"/>
    <dgm:cxn modelId="{EFDD5A8A-939F-4F1B-A305-0B546154744F}" type="presParOf" srcId="{A958DC44-D5DA-4F12-9938-7AFD23E64DE4}" destId="{5BE465AE-52B8-49F7-A994-BABE380B60EE}" srcOrd="0" destOrd="0" presId="urn:microsoft.com/office/officeart/2005/8/layout/hierarchy1"/>
    <dgm:cxn modelId="{B88FD125-1AD7-498B-A912-6E4D2F68B1CD}" type="presParOf" srcId="{A958DC44-D5DA-4F12-9938-7AFD23E64DE4}" destId="{75938AC8-333D-43E5-9DC2-7825ECBE8024}" srcOrd="1" destOrd="0" presId="urn:microsoft.com/office/officeart/2005/8/layout/hierarchy1"/>
    <dgm:cxn modelId="{FC7589DE-4991-4CB5-820F-37191C43121D}" type="presParOf" srcId="{53F7C3FA-16E8-4828-877E-ECB1BCD9D427}" destId="{B9840C60-A398-47E3-87EA-D03573C474BD}" srcOrd="1" destOrd="0" presId="urn:microsoft.com/office/officeart/2005/8/layout/hierarchy1"/>
    <dgm:cxn modelId="{7A90119A-D0E7-4A40-96D1-FC4AA19AF297}" type="presParOf" srcId="{B9840C60-A398-47E3-87EA-D03573C474BD}" destId="{24C42EC2-9301-0E4C-9BFA-9ECEEC8CEEEA}" srcOrd="0" destOrd="0" presId="urn:microsoft.com/office/officeart/2005/8/layout/hierarchy1"/>
    <dgm:cxn modelId="{46A4EF00-E469-A347-B2F7-1E84D85D1C03}" type="presParOf" srcId="{B9840C60-A398-47E3-87EA-D03573C474BD}" destId="{0D7C8232-38AE-644A-9F4F-DDA7CD88C044}" srcOrd="1" destOrd="0" presId="urn:microsoft.com/office/officeart/2005/8/layout/hierarchy1"/>
    <dgm:cxn modelId="{A3E0B645-E271-CE4A-9A81-51090302A91A}" type="presParOf" srcId="{0D7C8232-38AE-644A-9F4F-DDA7CD88C044}" destId="{D5C5DF1F-66A4-2643-9C87-8245BEC4AA3F}" srcOrd="0" destOrd="0" presId="urn:microsoft.com/office/officeart/2005/8/layout/hierarchy1"/>
    <dgm:cxn modelId="{27757CE1-EF5A-E84B-863F-F942DAE3C0D6}" type="presParOf" srcId="{D5C5DF1F-66A4-2643-9C87-8245BEC4AA3F}" destId="{8ECA99C4-CD96-824C-A4A8-2CAFF5841A84}" srcOrd="0" destOrd="0" presId="urn:microsoft.com/office/officeart/2005/8/layout/hierarchy1"/>
    <dgm:cxn modelId="{A50BA643-EAC5-2744-B130-E57BA3BAD315}" type="presParOf" srcId="{D5C5DF1F-66A4-2643-9C87-8245BEC4AA3F}" destId="{19B0351E-DCC6-554F-B9AA-234D46FDF55D}" srcOrd="1" destOrd="0" presId="urn:microsoft.com/office/officeart/2005/8/layout/hierarchy1"/>
    <dgm:cxn modelId="{0B34A3BE-421B-E944-8115-13E1302AC4B1}" type="presParOf" srcId="{0D7C8232-38AE-644A-9F4F-DDA7CD88C044}" destId="{4F9B2580-D081-7347-8D5D-7FC3801D7FDD}" srcOrd="1" destOrd="0" presId="urn:microsoft.com/office/officeart/2005/8/layout/hierarchy1"/>
    <dgm:cxn modelId="{7D6B05F1-F6C3-AA4A-AD24-373BDEC3A3CD}" type="presParOf" srcId="{B9840C60-A398-47E3-87EA-D03573C474BD}" destId="{E2BF0E28-A0AE-BB44-81E6-1A4FC4F13469}" srcOrd="2" destOrd="0" presId="urn:microsoft.com/office/officeart/2005/8/layout/hierarchy1"/>
    <dgm:cxn modelId="{24284F44-3C42-CF40-9228-9975F344D973}" type="presParOf" srcId="{B9840C60-A398-47E3-87EA-D03573C474BD}" destId="{C5851C95-7C86-9048-A5CC-D02C46D1E69D}" srcOrd="3" destOrd="0" presId="urn:microsoft.com/office/officeart/2005/8/layout/hierarchy1"/>
    <dgm:cxn modelId="{4B70CA97-76F2-1C47-B3E4-2540E381A654}" type="presParOf" srcId="{C5851C95-7C86-9048-A5CC-D02C46D1E69D}" destId="{21AE0733-C298-9040-8A92-B35F147995A4}" srcOrd="0" destOrd="0" presId="urn:microsoft.com/office/officeart/2005/8/layout/hierarchy1"/>
    <dgm:cxn modelId="{C2B3BEFC-0FBC-AB41-86C3-7370D6652D8B}" type="presParOf" srcId="{21AE0733-C298-9040-8A92-B35F147995A4}" destId="{C7F615D1-78A6-6344-85E6-A92FB4CB3CF9}" srcOrd="0" destOrd="0" presId="urn:microsoft.com/office/officeart/2005/8/layout/hierarchy1"/>
    <dgm:cxn modelId="{A4A597F7-B1E6-6241-8BE7-B6AEBCB0EBAF}" type="presParOf" srcId="{21AE0733-C298-9040-8A92-B35F147995A4}" destId="{CA56E514-22C7-264E-990A-F97A4615913A}" srcOrd="1" destOrd="0" presId="urn:microsoft.com/office/officeart/2005/8/layout/hierarchy1"/>
    <dgm:cxn modelId="{9BDECE46-0072-6D49-AB36-CB65BC9AF6AA}" type="presParOf" srcId="{C5851C95-7C86-9048-A5CC-D02C46D1E69D}" destId="{DA8A18B6-9DDC-1945-88C1-DD4DDD4CE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52BB4-4AA7-4EAE-BD4B-9CE9BE17D27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gm:t>
    </dgm:pt>
    <dgm:pt modelId="{81246A8D-3EA9-4AF6-9D39-D9B5D3B8C67C}" type="par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7D480F-F6E6-474E-85CF-F5AA4692D7F5}" type="sib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1775DE-5D2F-4B4A-A138-EDE2FC931C0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gm:t>
    </dgm:pt>
    <dgm:pt modelId="{2EBDB9A7-8631-4595-ACC1-2DA82412D03F}" type="par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66999-95EA-4DEA-92D1-C57780304DFD}" type="sib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3CCC0-A1D9-E446-94AC-2E78A214AC6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3300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 Sifat</a:t>
          </a:r>
          <a:endParaRPr lang="en-US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18FF4D2-F1A7-754F-A933-18C6EA23BA05}" type="parTrans" cxnId="{1581B3E3-E42F-BE41-B366-604C2D29BA38}">
      <dgm:prSet/>
      <dgm:spPr/>
      <dgm:t>
        <a:bodyPr/>
        <a:lstStyle/>
        <a:p>
          <a:endParaRPr lang="en-US"/>
        </a:p>
      </dgm:t>
    </dgm:pt>
    <dgm:pt modelId="{9DF1AE87-7C1F-BB4C-BD36-A5672835176A}" type="sibTrans" cxnId="{1581B3E3-E42F-BE41-B366-604C2D29BA38}">
      <dgm:prSet/>
      <dgm:spPr/>
      <dgm:t>
        <a:bodyPr/>
        <a:lstStyle/>
        <a:p>
          <a:endParaRPr lang="en-US"/>
        </a:p>
      </dgm:t>
    </dgm:pt>
    <dgm:pt modelId="{8EF77134-37C4-6E4C-91E7-87C45715002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572FEA2-F27B-0B49-AF23-57C7AF602791}" type="parTrans" cxnId="{0D22DB7D-3F71-8147-93F7-933A7906FD1C}">
      <dgm:prSet/>
      <dgm:spPr/>
      <dgm:t>
        <a:bodyPr/>
        <a:lstStyle/>
        <a:p>
          <a:endParaRPr lang="en-US"/>
        </a:p>
      </dgm:t>
    </dgm:pt>
    <dgm:pt modelId="{4A0F5E06-BF6C-DB4E-91BF-70170C9F1133}" type="sibTrans" cxnId="{0D22DB7D-3F71-8147-93F7-933A7906FD1C}">
      <dgm:prSet/>
      <dgm:spPr/>
      <dgm:t>
        <a:bodyPr/>
        <a:lstStyle/>
        <a:p>
          <a:endParaRPr lang="en-US"/>
        </a:p>
      </dgm:t>
    </dgm:pt>
    <dgm:pt modelId="{508C869C-F18F-194C-B2B6-A54FEF44A1C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3AE64C-88D0-934C-A6A3-517DB1349B2E}" type="parTrans" cxnId="{B73C61D9-5CCA-944F-86E4-B00AEE0AF044}">
      <dgm:prSet/>
      <dgm:spPr/>
      <dgm:t>
        <a:bodyPr/>
        <a:lstStyle/>
        <a:p>
          <a:endParaRPr lang="en-US"/>
        </a:p>
      </dgm:t>
    </dgm:pt>
    <dgm:pt modelId="{B21FD05D-D1C2-B540-880B-227DF771D44F}" type="sibTrans" cxnId="{B73C61D9-5CCA-944F-86E4-B00AEE0AF044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F93EB1-1C0B-4270-BBD6-122465F853B8}" type="pres">
      <dgm:prSet presAssocID="{39352BB4-4AA7-4EAE-BD4B-9CE9BE17D27F}" presName="hierRoot1" presStyleCnt="0"/>
      <dgm:spPr/>
    </dgm:pt>
    <dgm:pt modelId="{9A745BAB-DEAD-4D36-9B80-1D51B6178C88}" type="pres">
      <dgm:prSet presAssocID="{39352BB4-4AA7-4EAE-BD4B-9CE9BE17D27F}" presName="composite" presStyleCnt="0"/>
      <dgm:spPr/>
    </dgm:pt>
    <dgm:pt modelId="{C37FD1C0-CF2A-4383-B468-CDCC9EC339B3}" type="pres">
      <dgm:prSet presAssocID="{39352BB4-4AA7-4EAE-BD4B-9CE9BE17D27F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7B5326B-57AB-4127-A1EF-CFEF63980617}" type="pres">
      <dgm:prSet presAssocID="{39352BB4-4AA7-4EAE-BD4B-9CE9BE17D27F}" presName="text" presStyleLbl="fgAcc0" presStyleIdx="0" presStyleCnt="1" custScaleX="90527" custScaleY="41828" custLinFactNeighborX="21760" custLinFactNeighborY="-20574">
        <dgm:presLayoutVars>
          <dgm:chPref val="3"/>
        </dgm:presLayoutVars>
      </dgm:prSet>
      <dgm:spPr/>
    </dgm:pt>
    <dgm:pt modelId="{E59ACDE9-C9A6-40F8-B290-4DBF22579BAC}" type="pres">
      <dgm:prSet presAssocID="{39352BB4-4AA7-4EAE-BD4B-9CE9BE17D27F}" presName="hierChild2" presStyleCnt="0"/>
      <dgm:spPr/>
    </dgm:pt>
    <dgm:pt modelId="{B8A512B8-C4ED-4BC5-A5FC-0BE84CB62B8C}" type="pres">
      <dgm:prSet presAssocID="{2EBDB9A7-8631-4595-ACC1-2DA82412D03F}" presName="Name10" presStyleLbl="parChTrans1D2" presStyleIdx="0" presStyleCnt="2" custSzX="168445" custSzY="989199"/>
      <dgm:spPr/>
    </dgm:pt>
    <dgm:pt modelId="{523C577E-FF44-4476-A0D2-06F9EE521598}" type="pres">
      <dgm:prSet presAssocID="{7C1775DE-5D2F-4B4A-A138-EDE2FC931C04}" presName="hierRoot2" presStyleCnt="0"/>
      <dgm:spPr/>
    </dgm:pt>
    <dgm:pt modelId="{86CE1F06-D5C5-4582-970A-E43AC1FE63DB}" type="pres">
      <dgm:prSet presAssocID="{7C1775DE-5D2F-4B4A-A138-EDE2FC931C04}" presName="composite2" presStyleCnt="0"/>
      <dgm:spPr/>
    </dgm:pt>
    <dgm:pt modelId="{92929E99-89CA-4E2F-80DB-EAD268F78E5B}" type="pres">
      <dgm:prSet presAssocID="{7C1775DE-5D2F-4B4A-A138-EDE2FC931C04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A918A27-BF5A-4058-B5B6-0974613E8504}" type="pres">
      <dgm:prSet presAssocID="{7C1775DE-5D2F-4B4A-A138-EDE2FC931C04}" presName="text2" presStyleLbl="fgAcc2" presStyleIdx="0" presStyleCnt="2" custScaleX="88372" custScaleY="54019" custLinFactX="100000" custLinFactNeighborX="109899" custLinFactNeighborY="-23870">
        <dgm:presLayoutVars>
          <dgm:chPref val="3"/>
        </dgm:presLayoutVars>
      </dgm:prSet>
      <dgm:spPr>
        <a:xfrm>
          <a:off x="8068645" y="2368306"/>
          <a:ext cx="3270051" cy="1144329"/>
        </a:xfrm>
        <a:prstGeom prst="roundRect">
          <a:avLst>
            <a:gd name="adj" fmla="val 10000"/>
          </a:avLst>
        </a:prstGeom>
      </dgm:spPr>
    </dgm:pt>
    <dgm:pt modelId="{186B5B8C-4575-4E0D-A070-ACD678E1CB2F}" type="pres">
      <dgm:prSet presAssocID="{7C1775DE-5D2F-4B4A-A138-EDE2FC931C04}" presName="hierChild3" presStyleCnt="0"/>
      <dgm:spPr/>
    </dgm:pt>
    <dgm:pt modelId="{43E12BDF-2547-4047-BFE6-7CAEBEE11DE6}" type="pres">
      <dgm:prSet presAssocID="{253AE64C-88D0-934C-A6A3-517DB1349B2E}" presName="Name17" presStyleLbl="parChTrans1D3" presStyleIdx="0" presStyleCnt="3"/>
      <dgm:spPr/>
    </dgm:pt>
    <dgm:pt modelId="{1D0D7A5A-F25C-E941-803E-FFE4C93DEE9E}" type="pres">
      <dgm:prSet presAssocID="{508C869C-F18F-194C-B2B6-A54FEF44A1CB}" presName="hierRoot3" presStyleCnt="0"/>
      <dgm:spPr/>
    </dgm:pt>
    <dgm:pt modelId="{5BB28F30-6727-9F46-B004-C8594971DC58}" type="pres">
      <dgm:prSet presAssocID="{508C869C-F18F-194C-B2B6-A54FEF44A1CB}" presName="composite3" presStyleCnt="0"/>
      <dgm:spPr/>
    </dgm:pt>
    <dgm:pt modelId="{53D13AB1-7D41-924D-9A96-788D413B6D0A}" type="pres">
      <dgm:prSet presAssocID="{508C869C-F18F-194C-B2B6-A54FEF44A1CB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7CE774C-EBF4-B14F-8070-983B5C23409E}" type="pres">
      <dgm:prSet presAssocID="{508C869C-F18F-194C-B2B6-A54FEF44A1CB}" presName="text3" presStyleLbl="fgAcc3" presStyleIdx="0" presStyleCnt="3" custScaleX="51983" custScaleY="33029" custLinFactX="100000" custLinFactNeighborX="103289" custLinFactNeighborY="-36789">
        <dgm:presLayoutVars>
          <dgm:chPref val="3"/>
        </dgm:presLayoutVars>
      </dgm:prSet>
      <dgm:spPr>
        <a:xfrm>
          <a:off x="6096012" y="4072685"/>
          <a:ext cx="3336038" cy="2118384"/>
        </a:xfrm>
        <a:prstGeom prst="roundRect">
          <a:avLst>
            <a:gd name="adj" fmla="val 10000"/>
          </a:avLst>
        </a:prstGeom>
      </dgm:spPr>
    </dgm:pt>
    <dgm:pt modelId="{69F56C3A-0216-FB4E-8338-E0BC355FEF8D}" type="pres">
      <dgm:prSet presAssocID="{508C869C-F18F-194C-B2B6-A54FEF44A1CB}" presName="hierChild4" presStyleCnt="0"/>
      <dgm:spPr/>
    </dgm:pt>
    <dgm:pt modelId="{CB66131A-34F2-4892-ABF9-EE9B85E3299E}" type="pres">
      <dgm:prSet presAssocID="{2D2716DC-EEA1-4007-A9DE-C945F4EA7276}" presName="Name10" presStyleLbl="parChTrans1D2" presStyleIdx="1" presStyleCnt="2" custSzX="1846328" custSzY="987480"/>
      <dgm:spPr/>
    </dgm:pt>
    <dgm:pt modelId="{53F7C3FA-16E8-4828-877E-ECB1BCD9D427}" type="pres">
      <dgm:prSet presAssocID="{125351B1-8A1A-4044-9630-CD6F1264ADA3}" presName="hierRoot2" presStyleCnt="0"/>
      <dgm:spPr/>
    </dgm:pt>
    <dgm:pt modelId="{A958DC44-D5DA-4F12-9938-7AFD23E64DE4}" type="pres">
      <dgm:prSet presAssocID="{125351B1-8A1A-4044-9630-CD6F1264ADA3}" presName="composite2" presStyleCnt="0"/>
      <dgm:spPr/>
    </dgm:pt>
    <dgm:pt modelId="{5BE465AE-52B8-49F7-A994-BABE380B60EE}" type="pres">
      <dgm:prSet presAssocID="{125351B1-8A1A-4044-9630-CD6F1264ADA3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5938AC8-333D-43E5-9DC2-7825ECBE8024}" type="pres">
      <dgm:prSet presAssocID="{125351B1-8A1A-4044-9630-CD6F1264ADA3}" presName="text2" presStyleLbl="fgAcc2" presStyleIdx="1" presStyleCnt="2" custScaleX="84017" custScaleY="52769" custLinFactX="-57615" custLinFactNeighborX="-100000" custLinFactNeighborY="-24267">
        <dgm:presLayoutVars>
          <dgm:chPref val="3"/>
        </dgm:presLayoutVars>
      </dgm:prSet>
      <dgm:spPr>
        <a:xfrm>
          <a:off x="1486836" y="2359896"/>
          <a:ext cx="3108887" cy="1117850"/>
        </a:xfrm>
        <a:prstGeom prst="roundRect">
          <a:avLst>
            <a:gd name="adj" fmla="val 10000"/>
          </a:avLst>
        </a:prstGeom>
      </dgm:spPr>
    </dgm:pt>
    <dgm:pt modelId="{B9840C60-A398-47E3-87EA-D03573C474BD}" type="pres">
      <dgm:prSet presAssocID="{125351B1-8A1A-4044-9630-CD6F1264ADA3}" presName="hierChild3" presStyleCnt="0"/>
      <dgm:spPr/>
    </dgm:pt>
    <dgm:pt modelId="{24C42EC2-9301-0E4C-9BFA-9ECEEC8CEEEA}" type="pres">
      <dgm:prSet presAssocID="{418FF4D2-F1A7-754F-A933-18C6EA23BA05}" presName="Name17" presStyleLbl="parChTrans1D3" presStyleIdx="1" presStyleCnt="3"/>
      <dgm:spPr/>
    </dgm:pt>
    <dgm:pt modelId="{0D7C8232-38AE-644A-9F4F-DDA7CD88C044}" type="pres">
      <dgm:prSet presAssocID="{5A63CCC0-A1D9-E446-94AC-2E78A214AC6F}" presName="hierRoot3" presStyleCnt="0"/>
      <dgm:spPr/>
    </dgm:pt>
    <dgm:pt modelId="{D5C5DF1F-66A4-2643-9C87-8245BEC4AA3F}" type="pres">
      <dgm:prSet presAssocID="{5A63CCC0-A1D9-E446-94AC-2E78A214AC6F}" presName="composite3" presStyleCnt="0"/>
      <dgm:spPr/>
    </dgm:pt>
    <dgm:pt modelId="{8ECA99C4-CD96-824C-A4A8-2CAFF5841A84}" type="pres">
      <dgm:prSet presAssocID="{5A63CCC0-A1D9-E446-94AC-2E78A214AC6F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19B0351E-DCC6-554F-B9AA-234D46FDF55D}" type="pres">
      <dgm:prSet presAssocID="{5A63CCC0-A1D9-E446-94AC-2E78A214AC6F}" presName="text3" presStyleLbl="fgAcc3" presStyleIdx="1" presStyleCnt="3" custScaleX="85529" custScaleY="46207" custLinFactX="-3650" custLinFactNeighborX="-100000" custLinFactNeighborY="-17004">
        <dgm:presLayoutVars>
          <dgm:chPref val="3"/>
        </dgm:presLayoutVars>
      </dgm:prSet>
      <dgm:spPr>
        <a:xfrm>
          <a:off x="112415" y="4924658"/>
          <a:ext cx="3232231" cy="1108844"/>
        </a:xfrm>
        <a:prstGeom prst="roundRect">
          <a:avLst>
            <a:gd name="adj" fmla="val 10000"/>
          </a:avLst>
        </a:prstGeom>
      </dgm:spPr>
    </dgm:pt>
    <dgm:pt modelId="{4F9B2580-D081-7347-8D5D-7FC3801D7FDD}" type="pres">
      <dgm:prSet presAssocID="{5A63CCC0-A1D9-E446-94AC-2E78A214AC6F}" presName="hierChild4" presStyleCnt="0"/>
      <dgm:spPr/>
    </dgm:pt>
    <dgm:pt modelId="{E2BF0E28-A0AE-BB44-81E6-1A4FC4F13469}" type="pres">
      <dgm:prSet presAssocID="{E572FEA2-F27B-0B49-AF23-57C7AF602791}" presName="Name17" presStyleLbl="parChTrans1D3" presStyleIdx="2" presStyleCnt="3"/>
      <dgm:spPr/>
    </dgm:pt>
    <dgm:pt modelId="{C5851C95-7C86-9048-A5CC-D02C46D1E69D}" type="pres">
      <dgm:prSet presAssocID="{8EF77134-37C4-6E4C-91E7-87C457150025}" presName="hierRoot3" presStyleCnt="0"/>
      <dgm:spPr/>
    </dgm:pt>
    <dgm:pt modelId="{21AE0733-C298-9040-8A92-B35F147995A4}" type="pres">
      <dgm:prSet presAssocID="{8EF77134-37C4-6E4C-91E7-87C457150025}" presName="composite3" presStyleCnt="0"/>
      <dgm:spPr/>
    </dgm:pt>
    <dgm:pt modelId="{C7F615D1-78A6-6344-85E6-A92FB4CB3CF9}" type="pres">
      <dgm:prSet presAssocID="{8EF77134-37C4-6E4C-91E7-87C457150025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A56E514-22C7-264E-990A-F97A4615913A}" type="pres">
      <dgm:prSet presAssocID="{8EF77134-37C4-6E4C-91E7-87C457150025}" presName="text3" presStyleLbl="fgAcc3" presStyleIdx="2" presStyleCnt="3" custScaleX="85529" custScaleY="46207" custLinFactX="-6658" custLinFactNeighborX="-100000" custLinFactNeighborY="-18819">
        <dgm:presLayoutVars>
          <dgm:chPref val="3"/>
        </dgm:presLayoutVars>
      </dgm:prSet>
      <dgm:spPr>
        <a:xfrm>
          <a:off x="3772828" y="4964853"/>
          <a:ext cx="3232231" cy="1108844"/>
        </a:xfrm>
        <a:prstGeom prst="roundRect">
          <a:avLst>
            <a:gd name="adj" fmla="val 10000"/>
          </a:avLst>
        </a:prstGeom>
      </dgm:spPr>
    </dgm:pt>
    <dgm:pt modelId="{DA8A18B6-9DDC-1945-88C1-DD4DDD4CEE48}" type="pres">
      <dgm:prSet presAssocID="{8EF77134-37C4-6E4C-91E7-87C457150025}" presName="hierChild4" presStyleCnt="0"/>
      <dgm:spPr/>
    </dgm:pt>
  </dgm:ptLst>
  <dgm:cxnLst>
    <dgm:cxn modelId="{69A85602-E7E8-41C5-83D6-6E16B99FFA7F}" type="presOf" srcId="{7C1775DE-5D2F-4B4A-A138-EDE2FC931C04}" destId="{FA918A27-BF5A-4058-B5B6-0974613E8504}" srcOrd="0" destOrd="0" presId="urn:microsoft.com/office/officeart/2005/8/layout/hierarchy1"/>
    <dgm:cxn modelId="{4ED19005-023D-46FC-9BA3-F3FA1665224C}" type="presOf" srcId="{2D2716DC-EEA1-4007-A9DE-C945F4EA7276}" destId="{CB66131A-34F2-4892-ABF9-EE9B85E3299E}" srcOrd="0" destOrd="0" presId="urn:microsoft.com/office/officeart/2005/8/layout/hierarchy1"/>
    <dgm:cxn modelId="{07965D0B-60BA-4AA7-BEBB-8F9C2AD2CF38}" srcId="{25AB9F58-8F72-4836-A94B-F4F1F54F35F9}" destId="{39352BB4-4AA7-4EAE-BD4B-9CE9BE17D27F}" srcOrd="0" destOrd="0" parTransId="{81246A8D-3EA9-4AF6-9D39-D9B5D3B8C67C}" sibTransId="{107D480F-F6E6-474E-85CF-F5AA4692D7F5}"/>
    <dgm:cxn modelId="{93FA8017-CD56-B144-A5C7-0A901162CA49}" type="presOf" srcId="{8EF77134-37C4-6E4C-91E7-87C457150025}" destId="{CA56E514-22C7-264E-990A-F97A4615913A}" srcOrd="0" destOrd="0" presId="urn:microsoft.com/office/officeart/2005/8/layout/hierarchy1"/>
    <dgm:cxn modelId="{C1E40A33-D9BC-438D-8F35-CBBEF5DA95F5}" srcId="{39352BB4-4AA7-4EAE-BD4B-9CE9BE17D27F}" destId="{7C1775DE-5D2F-4B4A-A138-EDE2FC931C04}" srcOrd="0" destOrd="0" parTransId="{2EBDB9A7-8631-4595-ACC1-2DA82412D03F}" sibTransId="{AB566999-95EA-4DEA-92D1-C57780304DFD}"/>
    <dgm:cxn modelId="{D343CA34-1552-EA49-BF94-4911652F8684}" type="presOf" srcId="{418FF4D2-F1A7-754F-A933-18C6EA23BA05}" destId="{24C42EC2-9301-0E4C-9BFA-9ECEEC8CEEEA}" srcOrd="0" destOrd="0" presId="urn:microsoft.com/office/officeart/2005/8/layout/hierarchy1"/>
    <dgm:cxn modelId="{E42AE638-0E87-6842-87F5-9E630C3429E4}" type="presOf" srcId="{508C869C-F18F-194C-B2B6-A54FEF44A1CB}" destId="{07CE774C-EBF4-B14F-8070-983B5C23409E}" srcOrd="0" destOrd="0" presId="urn:microsoft.com/office/officeart/2005/8/layout/hierarchy1"/>
    <dgm:cxn modelId="{ACE31C49-F30F-462A-AE9C-06D7A0FDE288}" type="presOf" srcId="{39352BB4-4AA7-4EAE-BD4B-9CE9BE17D27F}" destId="{87B5326B-57AB-4127-A1EF-CFEF63980617}" srcOrd="0" destOrd="0" presId="urn:microsoft.com/office/officeart/2005/8/layout/hierarchy1"/>
    <dgm:cxn modelId="{12BEC569-610A-9544-9337-0AAD6778DD08}" type="presOf" srcId="{253AE64C-88D0-934C-A6A3-517DB1349B2E}" destId="{43E12BDF-2547-4047-BFE6-7CAEBEE11DE6}" srcOrd="0" destOrd="0" presId="urn:microsoft.com/office/officeart/2005/8/layout/hierarchy1"/>
    <dgm:cxn modelId="{DD77A870-10CE-BC44-B074-BE3C0553062D}" type="presOf" srcId="{5A63CCC0-A1D9-E446-94AC-2E78A214AC6F}" destId="{19B0351E-DCC6-554F-B9AA-234D46FDF55D}" srcOrd="0" destOrd="0" presId="urn:microsoft.com/office/officeart/2005/8/layout/hierarchy1"/>
    <dgm:cxn modelId="{4B7B7B74-3BDC-014E-B79B-A425B0B52D64}" type="presOf" srcId="{E572FEA2-F27B-0B49-AF23-57C7AF602791}" destId="{E2BF0E28-A0AE-BB44-81E6-1A4FC4F13469}" srcOrd="0" destOrd="0" presId="urn:microsoft.com/office/officeart/2005/8/layout/hierarchy1"/>
    <dgm:cxn modelId="{0D22DB7D-3F71-8147-93F7-933A7906FD1C}" srcId="{125351B1-8A1A-4044-9630-CD6F1264ADA3}" destId="{8EF77134-37C4-6E4C-91E7-87C457150025}" srcOrd="1" destOrd="0" parTransId="{E572FEA2-F27B-0B49-AF23-57C7AF602791}" sibTransId="{4A0F5E06-BF6C-DB4E-91BF-70170C9F1133}"/>
    <dgm:cxn modelId="{63108E98-BB92-41EE-9124-E0F4CD10135B}" type="presOf" srcId="{2EBDB9A7-8631-4595-ACC1-2DA82412D03F}" destId="{B8A512B8-C4ED-4BC5-A5FC-0BE84CB62B8C}" srcOrd="0" destOrd="0" presId="urn:microsoft.com/office/officeart/2005/8/layout/hierarchy1"/>
    <dgm:cxn modelId="{6C8855B0-B0AB-40A6-B6D3-02AD74D2041E}" type="presOf" srcId="{25AB9F58-8F72-4836-A94B-F4F1F54F35F9}" destId="{0A18EE62-7CC9-450B-BF86-073A99C562A8}" srcOrd="0" destOrd="0" presId="urn:microsoft.com/office/officeart/2005/8/layout/hierarchy1"/>
    <dgm:cxn modelId="{653974B1-9B9D-4C74-A8F7-5C0F7BB0BBC0}" srcId="{39352BB4-4AA7-4EAE-BD4B-9CE9BE17D27F}" destId="{125351B1-8A1A-4044-9630-CD6F1264ADA3}" srcOrd="1" destOrd="0" parTransId="{2D2716DC-EEA1-4007-A9DE-C945F4EA7276}" sibTransId="{18D0BA90-37CE-46B8-8811-05E0FC71D09C}"/>
    <dgm:cxn modelId="{B73C61D9-5CCA-944F-86E4-B00AEE0AF044}" srcId="{7C1775DE-5D2F-4B4A-A138-EDE2FC931C04}" destId="{508C869C-F18F-194C-B2B6-A54FEF44A1CB}" srcOrd="0" destOrd="0" parTransId="{253AE64C-88D0-934C-A6A3-517DB1349B2E}" sibTransId="{B21FD05D-D1C2-B540-880B-227DF771D44F}"/>
    <dgm:cxn modelId="{31B93BDC-A4F7-44CC-8F49-B33FFFF233DF}" type="presOf" srcId="{125351B1-8A1A-4044-9630-CD6F1264ADA3}" destId="{75938AC8-333D-43E5-9DC2-7825ECBE8024}" srcOrd="0" destOrd="0" presId="urn:microsoft.com/office/officeart/2005/8/layout/hierarchy1"/>
    <dgm:cxn modelId="{1581B3E3-E42F-BE41-B366-604C2D29BA38}" srcId="{125351B1-8A1A-4044-9630-CD6F1264ADA3}" destId="{5A63CCC0-A1D9-E446-94AC-2E78A214AC6F}" srcOrd="0" destOrd="0" parTransId="{418FF4D2-F1A7-754F-A933-18C6EA23BA05}" sibTransId="{9DF1AE87-7C1F-BB4C-BD36-A5672835176A}"/>
    <dgm:cxn modelId="{922EE34E-B977-4D7C-9612-A484A656AA2F}" type="presParOf" srcId="{0A18EE62-7CC9-450B-BF86-073A99C562A8}" destId="{E7F93EB1-1C0B-4270-BBD6-122465F853B8}" srcOrd="0" destOrd="0" presId="urn:microsoft.com/office/officeart/2005/8/layout/hierarchy1"/>
    <dgm:cxn modelId="{BBA76ADA-ED3D-4518-852D-5E5BA520E936}" type="presParOf" srcId="{E7F93EB1-1C0B-4270-BBD6-122465F853B8}" destId="{9A745BAB-DEAD-4D36-9B80-1D51B6178C88}" srcOrd="0" destOrd="0" presId="urn:microsoft.com/office/officeart/2005/8/layout/hierarchy1"/>
    <dgm:cxn modelId="{029735C6-388A-442E-A4C8-BF5E5D2C96F3}" type="presParOf" srcId="{9A745BAB-DEAD-4D36-9B80-1D51B6178C88}" destId="{C37FD1C0-CF2A-4383-B468-CDCC9EC339B3}" srcOrd="0" destOrd="0" presId="urn:microsoft.com/office/officeart/2005/8/layout/hierarchy1"/>
    <dgm:cxn modelId="{444AE939-E3B3-4906-904F-F4B33B2DEC6F}" type="presParOf" srcId="{9A745BAB-DEAD-4D36-9B80-1D51B6178C88}" destId="{87B5326B-57AB-4127-A1EF-CFEF63980617}" srcOrd="1" destOrd="0" presId="urn:microsoft.com/office/officeart/2005/8/layout/hierarchy1"/>
    <dgm:cxn modelId="{8D36E258-E3B5-4ECB-B325-F9394DE507B1}" type="presParOf" srcId="{E7F93EB1-1C0B-4270-BBD6-122465F853B8}" destId="{E59ACDE9-C9A6-40F8-B290-4DBF22579BAC}" srcOrd="1" destOrd="0" presId="urn:microsoft.com/office/officeart/2005/8/layout/hierarchy1"/>
    <dgm:cxn modelId="{3D9E9B59-8544-49F1-89AE-22C4DF69648E}" type="presParOf" srcId="{E59ACDE9-C9A6-40F8-B290-4DBF22579BAC}" destId="{B8A512B8-C4ED-4BC5-A5FC-0BE84CB62B8C}" srcOrd="0" destOrd="0" presId="urn:microsoft.com/office/officeart/2005/8/layout/hierarchy1"/>
    <dgm:cxn modelId="{4E7F787D-5BF1-473C-83D5-C7F40CD2C9D6}" type="presParOf" srcId="{E59ACDE9-C9A6-40F8-B290-4DBF22579BAC}" destId="{523C577E-FF44-4476-A0D2-06F9EE521598}" srcOrd="1" destOrd="0" presId="urn:microsoft.com/office/officeart/2005/8/layout/hierarchy1"/>
    <dgm:cxn modelId="{E430FC71-322F-4D40-9C2B-F870F331A982}" type="presParOf" srcId="{523C577E-FF44-4476-A0D2-06F9EE521598}" destId="{86CE1F06-D5C5-4582-970A-E43AC1FE63DB}" srcOrd="0" destOrd="0" presId="urn:microsoft.com/office/officeart/2005/8/layout/hierarchy1"/>
    <dgm:cxn modelId="{425294AA-A6DD-4429-AEA0-5D5DADA80D5F}" type="presParOf" srcId="{86CE1F06-D5C5-4582-970A-E43AC1FE63DB}" destId="{92929E99-89CA-4E2F-80DB-EAD268F78E5B}" srcOrd="0" destOrd="0" presId="urn:microsoft.com/office/officeart/2005/8/layout/hierarchy1"/>
    <dgm:cxn modelId="{CE500997-468B-4AEC-A2F5-27E0D511B744}" type="presParOf" srcId="{86CE1F06-D5C5-4582-970A-E43AC1FE63DB}" destId="{FA918A27-BF5A-4058-B5B6-0974613E8504}" srcOrd="1" destOrd="0" presId="urn:microsoft.com/office/officeart/2005/8/layout/hierarchy1"/>
    <dgm:cxn modelId="{B1714B2E-2149-4BED-89AA-90B7ECFBF5EA}" type="presParOf" srcId="{523C577E-FF44-4476-A0D2-06F9EE521598}" destId="{186B5B8C-4575-4E0D-A070-ACD678E1CB2F}" srcOrd="1" destOrd="0" presId="urn:microsoft.com/office/officeart/2005/8/layout/hierarchy1"/>
    <dgm:cxn modelId="{F35E9D7C-A31A-D54B-9B5B-E6B8AF9AE1D9}" type="presParOf" srcId="{186B5B8C-4575-4E0D-A070-ACD678E1CB2F}" destId="{43E12BDF-2547-4047-BFE6-7CAEBEE11DE6}" srcOrd="0" destOrd="0" presId="urn:microsoft.com/office/officeart/2005/8/layout/hierarchy1"/>
    <dgm:cxn modelId="{D286E849-4F19-FD45-BD13-80E845AB5D85}" type="presParOf" srcId="{186B5B8C-4575-4E0D-A070-ACD678E1CB2F}" destId="{1D0D7A5A-F25C-E941-803E-FFE4C93DEE9E}" srcOrd="1" destOrd="0" presId="urn:microsoft.com/office/officeart/2005/8/layout/hierarchy1"/>
    <dgm:cxn modelId="{43BAF43E-BC84-7140-A84F-49C88FB6E4DC}" type="presParOf" srcId="{1D0D7A5A-F25C-E941-803E-FFE4C93DEE9E}" destId="{5BB28F30-6727-9F46-B004-C8594971DC58}" srcOrd="0" destOrd="0" presId="urn:microsoft.com/office/officeart/2005/8/layout/hierarchy1"/>
    <dgm:cxn modelId="{E6910EEC-EC9D-2546-B83D-3E770ED4E27B}" type="presParOf" srcId="{5BB28F30-6727-9F46-B004-C8594971DC58}" destId="{53D13AB1-7D41-924D-9A96-788D413B6D0A}" srcOrd="0" destOrd="0" presId="urn:microsoft.com/office/officeart/2005/8/layout/hierarchy1"/>
    <dgm:cxn modelId="{0D6ECF30-621E-B24E-9F04-5D22D8B3C38E}" type="presParOf" srcId="{5BB28F30-6727-9F46-B004-C8594971DC58}" destId="{07CE774C-EBF4-B14F-8070-983B5C23409E}" srcOrd="1" destOrd="0" presId="urn:microsoft.com/office/officeart/2005/8/layout/hierarchy1"/>
    <dgm:cxn modelId="{CC971D85-9950-2A4E-8B78-C9FDF60B304F}" type="presParOf" srcId="{1D0D7A5A-F25C-E941-803E-FFE4C93DEE9E}" destId="{69F56C3A-0216-FB4E-8338-E0BC355FEF8D}" srcOrd="1" destOrd="0" presId="urn:microsoft.com/office/officeart/2005/8/layout/hierarchy1"/>
    <dgm:cxn modelId="{5BBA0B9A-8FDA-48B7-AE79-6B59663B063C}" type="presParOf" srcId="{E59ACDE9-C9A6-40F8-B290-4DBF22579BAC}" destId="{CB66131A-34F2-4892-ABF9-EE9B85E3299E}" srcOrd="2" destOrd="0" presId="urn:microsoft.com/office/officeart/2005/8/layout/hierarchy1"/>
    <dgm:cxn modelId="{59CBA523-DC03-4C7B-ACBE-257E887D6A1D}" type="presParOf" srcId="{E59ACDE9-C9A6-40F8-B290-4DBF22579BAC}" destId="{53F7C3FA-16E8-4828-877E-ECB1BCD9D427}" srcOrd="3" destOrd="0" presId="urn:microsoft.com/office/officeart/2005/8/layout/hierarchy1"/>
    <dgm:cxn modelId="{1244E05C-347B-4A2A-B9C5-375F6F2B02E4}" type="presParOf" srcId="{53F7C3FA-16E8-4828-877E-ECB1BCD9D427}" destId="{A958DC44-D5DA-4F12-9938-7AFD23E64DE4}" srcOrd="0" destOrd="0" presId="urn:microsoft.com/office/officeart/2005/8/layout/hierarchy1"/>
    <dgm:cxn modelId="{EFDD5A8A-939F-4F1B-A305-0B546154744F}" type="presParOf" srcId="{A958DC44-D5DA-4F12-9938-7AFD23E64DE4}" destId="{5BE465AE-52B8-49F7-A994-BABE380B60EE}" srcOrd="0" destOrd="0" presId="urn:microsoft.com/office/officeart/2005/8/layout/hierarchy1"/>
    <dgm:cxn modelId="{B88FD125-1AD7-498B-A912-6E4D2F68B1CD}" type="presParOf" srcId="{A958DC44-D5DA-4F12-9938-7AFD23E64DE4}" destId="{75938AC8-333D-43E5-9DC2-7825ECBE8024}" srcOrd="1" destOrd="0" presId="urn:microsoft.com/office/officeart/2005/8/layout/hierarchy1"/>
    <dgm:cxn modelId="{FC7589DE-4991-4CB5-820F-37191C43121D}" type="presParOf" srcId="{53F7C3FA-16E8-4828-877E-ECB1BCD9D427}" destId="{B9840C60-A398-47E3-87EA-D03573C474BD}" srcOrd="1" destOrd="0" presId="urn:microsoft.com/office/officeart/2005/8/layout/hierarchy1"/>
    <dgm:cxn modelId="{7A90119A-D0E7-4A40-96D1-FC4AA19AF297}" type="presParOf" srcId="{B9840C60-A398-47E3-87EA-D03573C474BD}" destId="{24C42EC2-9301-0E4C-9BFA-9ECEEC8CEEEA}" srcOrd="0" destOrd="0" presId="urn:microsoft.com/office/officeart/2005/8/layout/hierarchy1"/>
    <dgm:cxn modelId="{46A4EF00-E469-A347-B2F7-1E84D85D1C03}" type="presParOf" srcId="{B9840C60-A398-47E3-87EA-D03573C474BD}" destId="{0D7C8232-38AE-644A-9F4F-DDA7CD88C044}" srcOrd="1" destOrd="0" presId="urn:microsoft.com/office/officeart/2005/8/layout/hierarchy1"/>
    <dgm:cxn modelId="{A3E0B645-E271-CE4A-9A81-51090302A91A}" type="presParOf" srcId="{0D7C8232-38AE-644A-9F4F-DDA7CD88C044}" destId="{D5C5DF1F-66A4-2643-9C87-8245BEC4AA3F}" srcOrd="0" destOrd="0" presId="urn:microsoft.com/office/officeart/2005/8/layout/hierarchy1"/>
    <dgm:cxn modelId="{27757CE1-EF5A-E84B-863F-F942DAE3C0D6}" type="presParOf" srcId="{D5C5DF1F-66A4-2643-9C87-8245BEC4AA3F}" destId="{8ECA99C4-CD96-824C-A4A8-2CAFF5841A84}" srcOrd="0" destOrd="0" presId="urn:microsoft.com/office/officeart/2005/8/layout/hierarchy1"/>
    <dgm:cxn modelId="{A50BA643-EAC5-2744-B130-E57BA3BAD315}" type="presParOf" srcId="{D5C5DF1F-66A4-2643-9C87-8245BEC4AA3F}" destId="{19B0351E-DCC6-554F-B9AA-234D46FDF55D}" srcOrd="1" destOrd="0" presId="urn:microsoft.com/office/officeart/2005/8/layout/hierarchy1"/>
    <dgm:cxn modelId="{0B34A3BE-421B-E944-8115-13E1302AC4B1}" type="presParOf" srcId="{0D7C8232-38AE-644A-9F4F-DDA7CD88C044}" destId="{4F9B2580-D081-7347-8D5D-7FC3801D7FDD}" srcOrd="1" destOrd="0" presId="urn:microsoft.com/office/officeart/2005/8/layout/hierarchy1"/>
    <dgm:cxn modelId="{7D6B05F1-F6C3-AA4A-AD24-373BDEC3A3CD}" type="presParOf" srcId="{B9840C60-A398-47E3-87EA-D03573C474BD}" destId="{E2BF0E28-A0AE-BB44-81E6-1A4FC4F13469}" srcOrd="2" destOrd="0" presId="urn:microsoft.com/office/officeart/2005/8/layout/hierarchy1"/>
    <dgm:cxn modelId="{24284F44-3C42-CF40-9228-9975F344D973}" type="presParOf" srcId="{B9840C60-A398-47E3-87EA-D03573C474BD}" destId="{C5851C95-7C86-9048-A5CC-D02C46D1E69D}" srcOrd="3" destOrd="0" presId="urn:microsoft.com/office/officeart/2005/8/layout/hierarchy1"/>
    <dgm:cxn modelId="{4B70CA97-76F2-1C47-B3E4-2540E381A654}" type="presParOf" srcId="{C5851C95-7C86-9048-A5CC-D02C46D1E69D}" destId="{21AE0733-C298-9040-8A92-B35F147995A4}" srcOrd="0" destOrd="0" presId="urn:microsoft.com/office/officeart/2005/8/layout/hierarchy1"/>
    <dgm:cxn modelId="{C2B3BEFC-0FBC-AB41-86C3-7370D6652D8B}" type="presParOf" srcId="{21AE0733-C298-9040-8A92-B35F147995A4}" destId="{C7F615D1-78A6-6344-85E6-A92FB4CB3CF9}" srcOrd="0" destOrd="0" presId="urn:microsoft.com/office/officeart/2005/8/layout/hierarchy1"/>
    <dgm:cxn modelId="{A4A597F7-B1E6-6241-8BE7-B6AEBCB0EBAF}" type="presParOf" srcId="{21AE0733-C298-9040-8A92-B35F147995A4}" destId="{CA56E514-22C7-264E-990A-F97A4615913A}" srcOrd="1" destOrd="0" presId="urn:microsoft.com/office/officeart/2005/8/layout/hierarchy1"/>
    <dgm:cxn modelId="{9BDECE46-0072-6D49-AB36-CB65BC9AF6AA}" type="presParOf" srcId="{C5851C95-7C86-9048-A5CC-D02C46D1E69D}" destId="{DA8A18B6-9DDC-1945-88C1-DD4DDD4CE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0E28-A0AE-BB44-81E6-1A4FC4F13469}">
      <dsp:nvSpPr>
        <dsp:cNvPr id="0" name=""/>
        <dsp:cNvSpPr/>
      </dsp:nvSpPr>
      <dsp:spPr>
        <a:xfrm>
          <a:off x="1939004" y="2342160"/>
          <a:ext cx="3327656" cy="103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32"/>
              </a:lnTo>
              <a:lnTo>
                <a:pt x="3327656" y="738932"/>
              </a:lnTo>
              <a:lnTo>
                <a:pt x="3327656" y="103299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42EC2-9301-0E4C-9BFA-9ECEEC8CEEEA}">
      <dsp:nvSpPr>
        <dsp:cNvPr id="0" name=""/>
        <dsp:cNvSpPr/>
      </dsp:nvSpPr>
      <dsp:spPr>
        <a:xfrm>
          <a:off x="1893284" y="2342160"/>
          <a:ext cx="91440" cy="1069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5516"/>
              </a:lnTo>
              <a:lnTo>
                <a:pt x="48557" y="775516"/>
              </a:lnTo>
              <a:lnTo>
                <a:pt x="48557" y="10695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6131A-34F2-4892-ABF9-EE9B85E3299E}">
      <dsp:nvSpPr>
        <dsp:cNvPr id="0" name=""/>
        <dsp:cNvSpPr/>
      </dsp:nvSpPr>
      <dsp:spPr>
        <a:xfrm>
          <a:off x="1939004" y="508046"/>
          <a:ext cx="3360246" cy="770473"/>
        </a:xfrm>
        <a:custGeom>
          <a:avLst/>
          <a:gdLst/>
          <a:ahLst/>
          <a:cxnLst/>
          <a:rect l="0" t="0" r="0" b="0"/>
          <a:pathLst>
            <a:path>
              <a:moveTo>
                <a:pt x="3360246" y="0"/>
              </a:moveTo>
              <a:lnTo>
                <a:pt x="3360246" y="476414"/>
              </a:lnTo>
              <a:lnTo>
                <a:pt x="0" y="476414"/>
              </a:lnTo>
              <a:lnTo>
                <a:pt x="0" y="770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12BDF-2547-4047-BFE6-7CAEBEE11DE6}">
      <dsp:nvSpPr>
        <dsp:cNvPr id="0" name=""/>
        <dsp:cNvSpPr/>
      </dsp:nvSpPr>
      <dsp:spPr>
        <a:xfrm>
          <a:off x="8796990" y="2375358"/>
          <a:ext cx="209818" cy="662777"/>
        </a:xfrm>
        <a:custGeom>
          <a:avLst/>
          <a:gdLst/>
          <a:ahLst/>
          <a:cxnLst/>
          <a:rect l="0" t="0" r="0" b="0"/>
          <a:pathLst>
            <a:path>
              <a:moveTo>
                <a:pt x="209818" y="0"/>
              </a:moveTo>
              <a:lnTo>
                <a:pt x="209818" y="368717"/>
              </a:lnTo>
              <a:lnTo>
                <a:pt x="0" y="368717"/>
              </a:lnTo>
              <a:lnTo>
                <a:pt x="0" y="6627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12B8-C4ED-4BC5-A5FC-0BE84CB62B8C}">
      <dsp:nvSpPr>
        <dsp:cNvPr id="0" name=""/>
        <dsp:cNvSpPr/>
      </dsp:nvSpPr>
      <dsp:spPr>
        <a:xfrm>
          <a:off x="5299250" y="508046"/>
          <a:ext cx="3707558" cy="77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16"/>
              </a:lnTo>
              <a:lnTo>
                <a:pt x="3707558" y="484416"/>
              </a:lnTo>
              <a:lnTo>
                <a:pt x="3707558" y="77847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FD1C0-CF2A-4383-B468-CDCC9EC339B3}">
      <dsp:nvSpPr>
        <dsp:cNvPr id="0" name=""/>
        <dsp:cNvSpPr/>
      </dsp:nvSpPr>
      <dsp:spPr>
        <a:xfrm>
          <a:off x="3862471" y="-335060"/>
          <a:ext cx="2873559" cy="84310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7B5326B-57AB-4127-A1EF-CFEF63980617}">
      <dsp:nvSpPr>
        <dsp:cNvPr id="0" name=""/>
        <dsp:cNvSpPr/>
      </dsp:nvSpPr>
      <dsp:spPr>
        <a:xfrm>
          <a:off x="4215166" y="0"/>
          <a:ext cx="2873559" cy="84310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sp:txBody>
      <dsp:txXfrm>
        <a:off x="4239860" y="24694"/>
        <a:ext cx="2824171" cy="793719"/>
      </dsp:txXfrm>
    </dsp:sp>
    <dsp:sp modelId="{92929E99-89CA-4E2F-80DB-EAD268F78E5B}">
      <dsp:nvSpPr>
        <dsp:cNvPr id="0" name=""/>
        <dsp:cNvSpPr/>
      </dsp:nvSpPr>
      <dsp:spPr>
        <a:xfrm>
          <a:off x="7604232" y="1286522"/>
          <a:ext cx="2805154" cy="10888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A918A27-BF5A-4058-B5B6-0974613E8504}">
      <dsp:nvSpPr>
        <dsp:cNvPr id="0" name=""/>
        <dsp:cNvSpPr/>
      </dsp:nvSpPr>
      <dsp:spPr>
        <a:xfrm>
          <a:off x="7956927" y="1621583"/>
          <a:ext cx="2805154" cy="10888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sp:txBody>
      <dsp:txXfrm>
        <a:off x="7988818" y="1653474"/>
        <a:ext cx="2741372" cy="1025053"/>
      </dsp:txXfrm>
    </dsp:sp>
    <dsp:sp modelId="{53D13AB1-7D41-924D-9A96-788D413B6D0A}">
      <dsp:nvSpPr>
        <dsp:cNvPr id="0" name=""/>
        <dsp:cNvSpPr/>
      </dsp:nvSpPr>
      <dsp:spPr>
        <a:xfrm>
          <a:off x="7971953" y="3038135"/>
          <a:ext cx="1650073" cy="6657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7CE774C-EBF4-B14F-8070-983B5C23409E}">
      <dsp:nvSpPr>
        <dsp:cNvPr id="0" name=""/>
        <dsp:cNvSpPr/>
      </dsp:nvSpPr>
      <dsp:spPr>
        <a:xfrm>
          <a:off x="8324648" y="3373196"/>
          <a:ext cx="1650073" cy="6657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44147" y="3392695"/>
        <a:ext cx="1611075" cy="626752"/>
      </dsp:txXfrm>
    </dsp:sp>
    <dsp:sp modelId="{5BE465AE-52B8-49F7-A994-BABE380B60EE}">
      <dsp:nvSpPr>
        <dsp:cNvPr id="0" name=""/>
        <dsp:cNvSpPr/>
      </dsp:nvSpPr>
      <dsp:spPr>
        <a:xfrm>
          <a:off x="605546" y="1278520"/>
          <a:ext cx="2666915" cy="10636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5938AC8-333D-43E5-9DC2-7825ECBE8024}">
      <dsp:nvSpPr>
        <dsp:cNvPr id="0" name=""/>
        <dsp:cNvSpPr/>
      </dsp:nvSpPr>
      <dsp:spPr>
        <a:xfrm>
          <a:off x="958241" y="1613581"/>
          <a:ext cx="2666915" cy="10636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sp:txBody>
      <dsp:txXfrm>
        <a:off x="989394" y="1644734"/>
        <a:ext cx="2604609" cy="1001333"/>
      </dsp:txXfrm>
    </dsp:sp>
    <dsp:sp modelId="{8ECA99C4-CD96-824C-A4A8-2CAFF5841A84}">
      <dsp:nvSpPr>
        <dsp:cNvPr id="0" name=""/>
        <dsp:cNvSpPr/>
      </dsp:nvSpPr>
      <dsp:spPr>
        <a:xfrm>
          <a:off x="584386" y="3411737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9B0351E-DCC6-554F-B9AA-234D46FDF55D}">
      <dsp:nvSpPr>
        <dsp:cNvPr id="0" name=""/>
        <dsp:cNvSpPr/>
      </dsp:nvSpPr>
      <dsp:spPr>
        <a:xfrm>
          <a:off x="937081" y="3746797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64360" y="3774076"/>
        <a:ext cx="2660351" cy="876814"/>
      </dsp:txXfrm>
    </dsp:sp>
    <dsp:sp modelId="{C7F615D1-78A6-6344-85E6-A92FB4CB3CF9}">
      <dsp:nvSpPr>
        <dsp:cNvPr id="0" name=""/>
        <dsp:cNvSpPr/>
      </dsp:nvSpPr>
      <dsp:spPr>
        <a:xfrm>
          <a:off x="3909205" y="3375152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A56E514-22C7-264E-990A-F97A4615913A}">
      <dsp:nvSpPr>
        <dsp:cNvPr id="0" name=""/>
        <dsp:cNvSpPr/>
      </dsp:nvSpPr>
      <dsp:spPr>
        <a:xfrm>
          <a:off x="4261900" y="3710213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89179" y="3737492"/>
        <a:ext cx="2660351" cy="876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0E28-A0AE-BB44-81E6-1A4FC4F13469}">
      <dsp:nvSpPr>
        <dsp:cNvPr id="0" name=""/>
        <dsp:cNvSpPr/>
      </dsp:nvSpPr>
      <dsp:spPr>
        <a:xfrm>
          <a:off x="1939004" y="2342160"/>
          <a:ext cx="3327656" cy="103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32"/>
              </a:lnTo>
              <a:lnTo>
                <a:pt x="3327656" y="738932"/>
              </a:lnTo>
              <a:lnTo>
                <a:pt x="3327656" y="103299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42EC2-9301-0E4C-9BFA-9ECEEC8CEEEA}">
      <dsp:nvSpPr>
        <dsp:cNvPr id="0" name=""/>
        <dsp:cNvSpPr/>
      </dsp:nvSpPr>
      <dsp:spPr>
        <a:xfrm>
          <a:off x="1893284" y="2342160"/>
          <a:ext cx="91440" cy="1069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5516"/>
              </a:lnTo>
              <a:lnTo>
                <a:pt x="48557" y="775516"/>
              </a:lnTo>
              <a:lnTo>
                <a:pt x="48557" y="10695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6131A-34F2-4892-ABF9-EE9B85E3299E}">
      <dsp:nvSpPr>
        <dsp:cNvPr id="0" name=""/>
        <dsp:cNvSpPr/>
      </dsp:nvSpPr>
      <dsp:spPr>
        <a:xfrm>
          <a:off x="1939004" y="508046"/>
          <a:ext cx="3360246" cy="770473"/>
        </a:xfrm>
        <a:custGeom>
          <a:avLst/>
          <a:gdLst/>
          <a:ahLst/>
          <a:cxnLst/>
          <a:rect l="0" t="0" r="0" b="0"/>
          <a:pathLst>
            <a:path>
              <a:moveTo>
                <a:pt x="3360246" y="0"/>
              </a:moveTo>
              <a:lnTo>
                <a:pt x="3360246" y="476414"/>
              </a:lnTo>
              <a:lnTo>
                <a:pt x="0" y="476414"/>
              </a:lnTo>
              <a:lnTo>
                <a:pt x="0" y="770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12BDF-2547-4047-BFE6-7CAEBEE11DE6}">
      <dsp:nvSpPr>
        <dsp:cNvPr id="0" name=""/>
        <dsp:cNvSpPr/>
      </dsp:nvSpPr>
      <dsp:spPr>
        <a:xfrm>
          <a:off x="8796990" y="2375358"/>
          <a:ext cx="209818" cy="662777"/>
        </a:xfrm>
        <a:custGeom>
          <a:avLst/>
          <a:gdLst/>
          <a:ahLst/>
          <a:cxnLst/>
          <a:rect l="0" t="0" r="0" b="0"/>
          <a:pathLst>
            <a:path>
              <a:moveTo>
                <a:pt x="209818" y="0"/>
              </a:moveTo>
              <a:lnTo>
                <a:pt x="209818" y="368717"/>
              </a:lnTo>
              <a:lnTo>
                <a:pt x="0" y="368717"/>
              </a:lnTo>
              <a:lnTo>
                <a:pt x="0" y="6627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12B8-C4ED-4BC5-A5FC-0BE84CB62B8C}">
      <dsp:nvSpPr>
        <dsp:cNvPr id="0" name=""/>
        <dsp:cNvSpPr/>
      </dsp:nvSpPr>
      <dsp:spPr>
        <a:xfrm>
          <a:off x="5299250" y="508046"/>
          <a:ext cx="3707558" cy="77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16"/>
              </a:lnTo>
              <a:lnTo>
                <a:pt x="3707558" y="484416"/>
              </a:lnTo>
              <a:lnTo>
                <a:pt x="3707558" y="77847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FD1C0-CF2A-4383-B468-CDCC9EC339B3}">
      <dsp:nvSpPr>
        <dsp:cNvPr id="0" name=""/>
        <dsp:cNvSpPr/>
      </dsp:nvSpPr>
      <dsp:spPr>
        <a:xfrm>
          <a:off x="3862471" y="-335060"/>
          <a:ext cx="2873559" cy="84310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7B5326B-57AB-4127-A1EF-CFEF63980617}">
      <dsp:nvSpPr>
        <dsp:cNvPr id="0" name=""/>
        <dsp:cNvSpPr/>
      </dsp:nvSpPr>
      <dsp:spPr>
        <a:xfrm>
          <a:off x="4215166" y="0"/>
          <a:ext cx="2873559" cy="84310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sp:txBody>
      <dsp:txXfrm>
        <a:off x="4239860" y="24694"/>
        <a:ext cx="2824171" cy="793719"/>
      </dsp:txXfrm>
    </dsp:sp>
    <dsp:sp modelId="{92929E99-89CA-4E2F-80DB-EAD268F78E5B}">
      <dsp:nvSpPr>
        <dsp:cNvPr id="0" name=""/>
        <dsp:cNvSpPr/>
      </dsp:nvSpPr>
      <dsp:spPr>
        <a:xfrm>
          <a:off x="7604232" y="1286522"/>
          <a:ext cx="2805154" cy="10888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A918A27-BF5A-4058-B5B6-0974613E8504}">
      <dsp:nvSpPr>
        <dsp:cNvPr id="0" name=""/>
        <dsp:cNvSpPr/>
      </dsp:nvSpPr>
      <dsp:spPr>
        <a:xfrm>
          <a:off x="7956927" y="1621583"/>
          <a:ext cx="2805154" cy="10888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sp:txBody>
      <dsp:txXfrm>
        <a:off x="7988818" y="1653474"/>
        <a:ext cx="2741372" cy="1025053"/>
      </dsp:txXfrm>
    </dsp:sp>
    <dsp:sp modelId="{53D13AB1-7D41-924D-9A96-788D413B6D0A}">
      <dsp:nvSpPr>
        <dsp:cNvPr id="0" name=""/>
        <dsp:cNvSpPr/>
      </dsp:nvSpPr>
      <dsp:spPr>
        <a:xfrm>
          <a:off x="7971953" y="3038135"/>
          <a:ext cx="1650073" cy="6657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7CE774C-EBF4-B14F-8070-983B5C23409E}">
      <dsp:nvSpPr>
        <dsp:cNvPr id="0" name=""/>
        <dsp:cNvSpPr/>
      </dsp:nvSpPr>
      <dsp:spPr>
        <a:xfrm>
          <a:off x="8324648" y="3373196"/>
          <a:ext cx="1650073" cy="6657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44147" y="3392695"/>
        <a:ext cx="1611075" cy="626752"/>
      </dsp:txXfrm>
    </dsp:sp>
    <dsp:sp modelId="{5BE465AE-52B8-49F7-A994-BABE380B60EE}">
      <dsp:nvSpPr>
        <dsp:cNvPr id="0" name=""/>
        <dsp:cNvSpPr/>
      </dsp:nvSpPr>
      <dsp:spPr>
        <a:xfrm>
          <a:off x="605546" y="1278520"/>
          <a:ext cx="2666915" cy="10636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5938AC8-333D-43E5-9DC2-7825ECBE8024}">
      <dsp:nvSpPr>
        <dsp:cNvPr id="0" name=""/>
        <dsp:cNvSpPr/>
      </dsp:nvSpPr>
      <dsp:spPr>
        <a:xfrm>
          <a:off x="958241" y="1613581"/>
          <a:ext cx="2666915" cy="10636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sp:txBody>
      <dsp:txXfrm>
        <a:off x="989394" y="1644734"/>
        <a:ext cx="2604609" cy="1001333"/>
      </dsp:txXfrm>
    </dsp:sp>
    <dsp:sp modelId="{8ECA99C4-CD96-824C-A4A8-2CAFF5841A84}">
      <dsp:nvSpPr>
        <dsp:cNvPr id="0" name=""/>
        <dsp:cNvSpPr/>
      </dsp:nvSpPr>
      <dsp:spPr>
        <a:xfrm>
          <a:off x="584386" y="3411737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9B0351E-DCC6-554F-B9AA-234D46FDF55D}">
      <dsp:nvSpPr>
        <dsp:cNvPr id="0" name=""/>
        <dsp:cNvSpPr/>
      </dsp:nvSpPr>
      <dsp:spPr>
        <a:xfrm>
          <a:off x="937081" y="3746797"/>
          <a:ext cx="2714909" cy="931372"/>
        </a:xfrm>
        <a:prstGeom prst="roundRect">
          <a:avLst>
            <a:gd name="adj" fmla="val 10000"/>
          </a:avLst>
        </a:prstGeom>
        <a:solidFill>
          <a:srgbClr val="0033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 Sifat</a:t>
          </a:r>
          <a:endParaRPr lang="en-US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64360" y="3774076"/>
        <a:ext cx="2660351" cy="876814"/>
      </dsp:txXfrm>
    </dsp:sp>
    <dsp:sp modelId="{C7F615D1-78A6-6344-85E6-A92FB4CB3CF9}">
      <dsp:nvSpPr>
        <dsp:cNvPr id="0" name=""/>
        <dsp:cNvSpPr/>
      </dsp:nvSpPr>
      <dsp:spPr>
        <a:xfrm>
          <a:off x="3909205" y="3375152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A56E514-22C7-264E-990A-F97A4615913A}">
      <dsp:nvSpPr>
        <dsp:cNvPr id="0" name=""/>
        <dsp:cNvSpPr/>
      </dsp:nvSpPr>
      <dsp:spPr>
        <a:xfrm>
          <a:off x="4261900" y="3710213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89179" y="3737492"/>
        <a:ext cx="2660351" cy="87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">331 1</inkml:trace>
  <inkml:trace contextRef="#ctx0" brushRef="#br0" timeOffset="1929.46">331 1</inkml:trace>
  <inkml:trace contextRef="#ctx0" brushRef="#br0" timeOffset="2378.95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">1 0</inkml:trace>
  <inkml:trace contextRef="#ctx0" brushRef="#br0" timeOffset="1085.2">1 0</inkml:trace>
  <inkml:trace contextRef="#ctx0" brushRef="#br0" timeOffset="1470.65">1 0</inkml:trace>
  <inkml:trace contextRef="#ctx0" brushRef="#br0" timeOffset="2584.27">279 75</inkml:trace>
  <inkml:trace contextRef="#ctx0" brushRef="#br0" timeOffset="2982.99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11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20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00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61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45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742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90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48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620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82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8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12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3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73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75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26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21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56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2022-05-10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err="1"/>
              <a:t>Tajw</a:t>
            </a:r>
            <a:r>
              <a:rPr lang="en-US" sz="1800" b="1" baseline="0" dirty="0"/>
              <a:t> 282 </a:t>
            </a:r>
            <a:r>
              <a:rPr lang="en-CA" sz="1800" b="1" dirty="0"/>
              <a:t>– </a:t>
            </a:r>
            <a:r>
              <a:rPr lang="en-CA" sz="1800" b="1" dirty="0" err="1"/>
              <a:t>Tajweed</a:t>
            </a:r>
            <a:r>
              <a:rPr lang="en-CA" sz="1800" b="1" dirty="0"/>
              <a:t> Curriculum – Lecture No. 1 – Semester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2022-05-10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2022-05-10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2022-05-10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2022-05-10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2022-05-10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2022-05-10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2022-05-10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2022-05-10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2022-05-10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2022-05-10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2022-05-10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/><Relationship Id="rId26" Type="http://schemas.openxmlformats.org/officeDocument/2006/relationships/image" Target="../media/image9.emf"/><Relationship Id="rId3" Type="http://schemas.openxmlformats.org/officeDocument/2006/relationships/customXml" Target="../ink/ink5.xml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1.png"/><Relationship Id="rId24" Type="http://schemas.openxmlformats.org/officeDocument/2006/relationships/image" Target="../media/image8.emf"/><Relationship Id="rId15" Type="http://schemas.openxmlformats.org/officeDocument/2006/relationships/image" Target="../media/image241.png"/><Relationship Id="rId23" Type="http://schemas.openxmlformats.org/officeDocument/2006/relationships/customXml" Target="../ink/ink10.xml"/><Relationship Id="rId28" Type="http://schemas.openxmlformats.org/officeDocument/2006/relationships/image" Target="../media/image2.png"/><Relationship Id="rId14" Type="http://schemas.openxmlformats.org/officeDocument/2006/relationships/customXml" Target="../ink/ink7.xml"/><Relationship Id="rId22" Type="http://schemas.openxmlformats.org/officeDocument/2006/relationships/image" Target="../media/image7.emf"/><Relationship Id="rId27" Type="http://schemas.openxmlformats.org/officeDocument/2006/relationships/customXml" Target="../ink/ink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/><Relationship Id="rId26" Type="http://schemas.openxmlformats.org/officeDocument/2006/relationships/image" Target="../media/image9.emf"/><Relationship Id="rId3" Type="http://schemas.openxmlformats.org/officeDocument/2006/relationships/customXml" Target="../ink/ink13.xml"/><Relationship Id="rId12" Type="http://schemas.openxmlformats.org/officeDocument/2006/relationships/customXml" Target="../ink/ink14.xml"/><Relationship Id="rId17" Type="http://schemas.openxmlformats.org/officeDocument/2006/relationships/customXml" Target="../ink/ink17.xml"/><Relationship Id="rId25" Type="http://schemas.openxmlformats.org/officeDocument/2006/relationships/customXml" Target="../ink/ink19.xm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6.xml"/><Relationship Id="rId29" Type="http://schemas.openxmlformats.org/officeDocument/2006/relationships/diagramLayout" Target="../diagrams/layout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1.png"/><Relationship Id="rId24" Type="http://schemas.openxmlformats.org/officeDocument/2006/relationships/image" Target="../media/image8.emf"/><Relationship Id="rId32" Type="http://schemas.microsoft.com/office/2007/relationships/diagramDrawing" Target="../diagrams/drawing1.xml"/><Relationship Id="rId15" Type="http://schemas.openxmlformats.org/officeDocument/2006/relationships/image" Target="../media/image241.png"/><Relationship Id="rId23" Type="http://schemas.openxmlformats.org/officeDocument/2006/relationships/customXml" Target="../ink/ink18.xml"/><Relationship Id="rId28" Type="http://schemas.openxmlformats.org/officeDocument/2006/relationships/diagramData" Target="../diagrams/data1.xml"/><Relationship Id="rId31" Type="http://schemas.openxmlformats.org/officeDocument/2006/relationships/diagramColors" Target="../diagrams/colors1.xml"/><Relationship Id="rId14" Type="http://schemas.openxmlformats.org/officeDocument/2006/relationships/customXml" Target="../ink/ink15.xml"/><Relationship Id="rId22" Type="http://schemas.openxmlformats.org/officeDocument/2006/relationships/image" Target="../media/image7.emf"/><Relationship Id="rId27" Type="http://schemas.openxmlformats.org/officeDocument/2006/relationships/customXml" Target="../ink/ink20.xml"/><Relationship Id="rId30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/><Relationship Id="rId26" Type="http://schemas.openxmlformats.org/officeDocument/2006/relationships/image" Target="../media/image9.emf"/><Relationship Id="rId3" Type="http://schemas.openxmlformats.org/officeDocument/2006/relationships/customXml" Target="../ink/ink21.xml"/><Relationship Id="rId12" Type="http://schemas.openxmlformats.org/officeDocument/2006/relationships/customXml" Target="../ink/ink22.xml"/><Relationship Id="rId17" Type="http://schemas.openxmlformats.org/officeDocument/2006/relationships/customXml" Target="../ink/ink25.xml"/><Relationship Id="rId25" Type="http://schemas.openxmlformats.org/officeDocument/2006/relationships/customXml" Target="../ink/ink27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1.png"/><Relationship Id="rId24" Type="http://schemas.openxmlformats.org/officeDocument/2006/relationships/image" Target="../media/image8.emf"/><Relationship Id="rId15" Type="http://schemas.openxmlformats.org/officeDocument/2006/relationships/image" Target="../media/image241.png"/><Relationship Id="rId23" Type="http://schemas.openxmlformats.org/officeDocument/2006/relationships/customXml" Target="../ink/ink26.xml"/><Relationship Id="rId28" Type="http://schemas.openxmlformats.org/officeDocument/2006/relationships/image" Target="../media/image2.png"/><Relationship Id="rId14" Type="http://schemas.openxmlformats.org/officeDocument/2006/relationships/customXml" Target="../ink/ink23.xml"/><Relationship Id="rId22" Type="http://schemas.openxmlformats.org/officeDocument/2006/relationships/image" Target="../media/image7.emf"/><Relationship Id="rId27" Type="http://schemas.openxmlformats.org/officeDocument/2006/relationships/customXml" Target="../ink/ink2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/><Relationship Id="rId26" Type="http://schemas.openxmlformats.org/officeDocument/2006/relationships/image" Target="../media/image9.emf"/><Relationship Id="rId3" Type="http://schemas.openxmlformats.org/officeDocument/2006/relationships/customXml" Target="../ink/ink29.xml"/><Relationship Id="rId12" Type="http://schemas.openxmlformats.org/officeDocument/2006/relationships/customXml" Target="../ink/ink30.xml"/><Relationship Id="rId17" Type="http://schemas.openxmlformats.org/officeDocument/2006/relationships/customXml" Target="../ink/ink33.xml"/><Relationship Id="rId25" Type="http://schemas.openxmlformats.org/officeDocument/2006/relationships/customXml" Target="../ink/ink35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1.png"/><Relationship Id="rId24" Type="http://schemas.openxmlformats.org/officeDocument/2006/relationships/image" Target="../media/image8.emf"/><Relationship Id="rId15" Type="http://schemas.openxmlformats.org/officeDocument/2006/relationships/image" Target="../media/image241.png"/><Relationship Id="rId23" Type="http://schemas.openxmlformats.org/officeDocument/2006/relationships/customXml" Target="../ink/ink34.xml"/><Relationship Id="rId28" Type="http://schemas.openxmlformats.org/officeDocument/2006/relationships/image" Target="../media/image2.png"/><Relationship Id="rId14" Type="http://schemas.openxmlformats.org/officeDocument/2006/relationships/customXml" Target="../ink/ink31.xml"/><Relationship Id="rId22" Type="http://schemas.openxmlformats.org/officeDocument/2006/relationships/image" Target="../media/image7.emf"/><Relationship Id="rId27" Type="http://schemas.openxmlformats.org/officeDocument/2006/relationships/customXml" Target="../ink/ink3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/><Relationship Id="rId26" Type="http://schemas.openxmlformats.org/officeDocument/2006/relationships/image" Target="../media/image9.emf"/><Relationship Id="rId3" Type="http://schemas.openxmlformats.org/officeDocument/2006/relationships/customXml" Target="../ink/ink37.xml"/><Relationship Id="rId12" Type="http://schemas.openxmlformats.org/officeDocument/2006/relationships/customXml" Target="../ink/ink38.xml"/><Relationship Id="rId17" Type="http://schemas.openxmlformats.org/officeDocument/2006/relationships/customXml" Target="../ink/ink41.xml"/><Relationship Id="rId25" Type="http://schemas.openxmlformats.org/officeDocument/2006/relationships/customXml" Target="../ink/ink43.xm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0.xml"/><Relationship Id="rId29" Type="http://schemas.openxmlformats.org/officeDocument/2006/relationships/diagramLayout" Target="../diagrams/layout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1.png"/><Relationship Id="rId24" Type="http://schemas.openxmlformats.org/officeDocument/2006/relationships/image" Target="../media/image8.emf"/><Relationship Id="rId32" Type="http://schemas.microsoft.com/office/2007/relationships/diagramDrawing" Target="../diagrams/drawing2.xml"/><Relationship Id="rId15" Type="http://schemas.openxmlformats.org/officeDocument/2006/relationships/image" Target="../media/image241.png"/><Relationship Id="rId23" Type="http://schemas.openxmlformats.org/officeDocument/2006/relationships/customXml" Target="../ink/ink42.xml"/><Relationship Id="rId28" Type="http://schemas.openxmlformats.org/officeDocument/2006/relationships/diagramData" Target="../diagrams/data2.xml"/><Relationship Id="rId31" Type="http://schemas.openxmlformats.org/officeDocument/2006/relationships/diagramColors" Target="../diagrams/colors2.xml"/><Relationship Id="rId14" Type="http://schemas.openxmlformats.org/officeDocument/2006/relationships/customXml" Target="../ink/ink39.xml"/><Relationship Id="rId22" Type="http://schemas.openxmlformats.org/officeDocument/2006/relationships/image" Target="../media/image7.emf"/><Relationship Id="rId27" Type="http://schemas.openxmlformats.org/officeDocument/2006/relationships/customXml" Target="../ink/ink44.xml"/><Relationship Id="rId3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26" Type="http://schemas.openxmlformats.org/officeDocument/2006/relationships/image" Target="../media/image90.emf"/><Relationship Id="rId3" Type="http://schemas.openxmlformats.org/officeDocument/2006/relationships/customXml" Target="../ink/ink45.xml"/><Relationship Id="rId12" Type="http://schemas.openxmlformats.org/officeDocument/2006/relationships/customXml" Target="../ink/ink46.xml"/><Relationship Id="rId17" Type="http://schemas.openxmlformats.org/officeDocument/2006/relationships/customXml" Target="../ink/ink49.xml"/><Relationship Id="rId25" Type="http://schemas.openxmlformats.org/officeDocument/2006/relationships/customXml" Target="../ink/ink51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4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0.png"/><Relationship Id="rId24" Type="http://schemas.openxmlformats.org/officeDocument/2006/relationships/image" Target="../media/image80.emf"/><Relationship Id="rId15" Type="http://schemas.openxmlformats.org/officeDocument/2006/relationships/image" Target="../media/image240.png"/><Relationship Id="rId23" Type="http://schemas.openxmlformats.org/officeDocument/2006/relationships/customXml" Target="../ink/ink50.xml"/><Relationship Id="rId28" Type="http://schemas.openxmlformats.org/officeDocument/2006/relationships/image" Target="../media/image2.png"/><Relationship Id="rId14" Type="http://schemas.openxmlformats.org/officeDocument/2006/relationships/customXml" Target="../ink/ink47.xml"/><Relationship Id="rId22" Type="http://schemas.openxmlformats.org/officeDocument/2006/relationships/image" Target="../media/image70.emf"/><Relationship Id="rId27" Type="http://schemas.openxmlformats.org/officeDocument/2006/relationships/customXml" Target="../ink/ink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94" y="2465313"/>
            <a:ext cx="10793506" cy="2387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Attributes of Letters (</a:t>
            </a:r>
            <a:r>
              <a:rPr lang="en-US" sz="4800" dirty="0">
                <a:solidFill>
                  <a:srgbClr val="FF0000"/>
                </a:solidFill>
              </a:rPr>
              <a:t>Sifat</a:t>
            </a:r>
            <a:r>
              <a:rPr lang="en-US" sz="4800" dirty="0"/>
              <a:t>) </a:t>
            </a:r>
            <a:br>
              <a:rPr lang="ar-SA" sz="4800" dirty="0"/>
            </a:br>
            <a:br>
              <a:rPr lang="en-US" sz="4800" dirty="0"/>
            </a:br>
            <a:r>
              <a:rPr lang="en-CA" sz="3600" dirty="0"/>
              <a:t>Attributes of letters</a:t>
            </a:r>
            <a:r>
              <a:rPr lang="en-US" sz="3600" dirty="0"/>
              <a:t> (</a:t>
            </a:r>
            <a:r>
              <a:rPr lang="ar-SA" sz="3600" dirty="0"/>
              <a:t>1</a:t>
            </a:r>
            <a:r>
              <a:rPr lang="en-US" sz="3600" dirty="0"/>
              <a:t>)</a:t>
            </a:r>
            <a:r>
              <a:rPr lang="en-CA" sz="3600" dirty="0"/>
              <a:t>: Introduction + Opposing Attributes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760"/>
            <a:ext cx="9144000" cy="1335199"/>
          </a:xfrm>
        </p:spPr>
        <p:txBody>
          <a:bodyPr/>
          <a:lstStyle/>
          <a:p>
            <a:r>
              <a:rPr lang="en-US" b="1" dirty="0"/>
              <a:t>Dr. Ashraf </a:t>
            </a:r>
            <a:r>
              <a:rPr lang="en-US" b="1" dirty="0" err="1"/>
              <a:t>Negm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A8A38-B3B8-1747-B8E5-88AA35C4F2B5}"/>
              </a:ext>
            </a:extLst>
          </p:cNvPr>
          <p:cNvSpPr txBox="1">
            <a:spLocks noChangeAspect="1"/>
          </p:cNvSpPr>
          <p:nvPr/>
        </p:nvSpPr>
        <p:spPr>
          <a:xfrm>
            <a:off x="7500135" y="1795570"/>
            <a:ext cx="1855900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rtl="1"/>
            <a:r>
              <a:rPr lang="en-CA" b="1" dirty="0">
                <a:solidFill>
                  <a:schemeClr val="bg1"/>
                </a:solidFill>
              </a:rPr>
              <a:t>3 – Semester 4</a:t>
            </a: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Al-Hams</a:t>
            </a:r>
            <a:endParaRPr lang="ar-SA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الهمس</a:t>
            </a:r>
            <a:endPara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en-US" sz="2400" b="1" kern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Al-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Jahr</a:t>
            </a:r>
            <a:endParaRPr lang="ar-SA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الجهر</a:t>
            </a:r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687850-4E56-4CA9-D814-4AE98541096A}"/>
              </a:ext>
            </a:extLst>
          </p:cNvPr>
          <p:cNvSpPr txBox="1"/>
          <p:nvPr/>
        </p:nvSpPr>
        <p:spPr>
          <a:xfrm>
            <a:off x="232611" y="3315617"/>
            <a:ext cx="5446294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the breath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does not flow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during the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pronunciation because of the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i="1" u="sng" dirty="0">
                <a:solidFill>
                  <a:srgbClr val="002060"/>
                </a:solidFill>
                <a:latin typeface="Calibri" panose="020F0502020204030204" pitchFamily="34" charset="0"/>
              </a:rPr>
              <a:t>strong dependence on the P.O.A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en-CA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algn="ctr"/>
            <a:endParaRPr lang="ar-KW" sz="11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</a:endParaRPr>
          </a:p>
          <a:p>
            <a:pPr marL="0" lvl="0" algn="ctr"/>
            <a:r>
              <a:rPr lang="ar-KW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عدم جريان النفس </a:t>
            </a:r>
            <a:r>
              <a:rPr lang="ar-KW" sz="20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عند النطق بالحرف لقوة الاعتماد على المخرج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8E347D-FE5A-9826-62CE-DDB9F99D9AD9}"/>
              </a:ext>
            </a:extLst>
          </p:cNvPr>
          <p:cNvSpPr txBox="1"/>
          <p:nvPr/>
        </p:nvSpPr>
        <p:spPr>
          <a:xfrm>
            <a:off x="260639" y="5450662"/>
            <a:ext cx="56073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CA" sz="24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The rest of the letters</a:t>
            </a:r>
            <a:endPara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 algn="ctr"/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</a:rPr>
              <a:t>باقي الحروف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الإعلان والإظهار</a:t>
            </a:r>
          </a:p>
          <a:p>
            <a:pPr marL="9525" algn="ctr" rtl="1"/>
            <a:r>
              <a:rPr lang="en-US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Audibility</a:t>
            </a:r>
            <a:endParaRPr lang="ar-KW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E76998DC-A620-919F-7F44-A91BB0683A87}"/>
              </a:ext>
            </a:extLst>
          </p:cNvPr>
          <p:cNvSpPr/>
          <p:nvPr/>
        </p:nvSpPr>
        <p:spPr>
          <a:xfrm>
            <a:off x="10080697" y="2169218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الخفاء</a:t>
            </a:r>
          </a:p>
          <a:p>
            <a:pPr marL="9525" algn="ctr" rtl="1"/>
            <a:r>
              <a:rPr lang="en-US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Whispering</a:t>
            </a:r>
            <a:endParaRPr lang="ar-KW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flow of the breath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during the pronunciation of the letter because of the </a:t>
            </a:r>
            <a:r>
              <a:rPr lang="en-US" sz="2400" i="1" u="sng" dirty="0">
                <a:solidFill>
                  <a:schemeClr val="bg1"/>
                </a:solidFill>
                <a:latin typeface="Calibri" panose="020F0502020204030204" pitchFamily="34" charset="0"/>
              </a:rPr>
              <a:t>weak dependence on the P.O.A.</a:t>
            </a:r>
            <a:r>
              <a:rPr lang="en-CA" sz="2400" i="1" u="sng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 rtl="1"/>
            <a:endParaRPr lang="ar-KW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rtl="1"/>
            <a:r>
              <a:rPr lang="ar-KW" sz="2000" dirty="0">
                <a:solidFill>
                  <a:srgbClr val="FFFF00"/>
                </a:solidFill>
                <a:latin typeface="Calibri" panose="020F0502020204030204" pitchFamily="34" charset="0"/>
              </a:rPr>
              <a:t>جريان النفس </a:t>
            </a:r>
            <a:r>
              <a:rPr lang="ar-KW" sz="2000" dirty="0">
                <a:solidFill>
                  <a:schemeClr val="bg1"/>
                </a:solidFill>
                <a:latin typeface="Calibri" panose="020F0502020204030204" pitchFamily="34" charset="0"/>
              </a:rPr>
              <a:t>عند النطق بالحرف لضعف</a:t>
            </a: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KW" sz="2000" dirty="0">
                <a:solidFill>
                  <a:schemeClr val="bg1"/>
                </a:solidFill>
                <a:latin typeface="Calibri" panose="020F0502020204030204" pitchFamily="34" charset="0"/>
              </a:rPr>
              <a:t>الاعتماد على المخرج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523E0A-78FB-D173-C96E-F6092D5C4CE5}"/>
              </a:ext>
            </a:extLst>
          </p:cNvPr>
          <p:cNvSpPr txBox="1"/>
          <p:nvPr/>
        </p:nvSpPr>
        <p:spPr>
          <a:xfrm>
            <a:off x="6379322" y="5409777"/>
            <a:ext cx="56073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فَحَثَّهُ شَخْصٌ سَكَت</a:t>
            </a:r>
            <a:endParaRPr lang="en-CA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5F15E-37D7-E99E-AF34-A0AF50CFC5E6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69F1A9-25AB-F312-A9AA-7E04D1464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04;p13">
            <a:extLst>
              <a:ext uri="{FF2B5EF4-FFF2-40B4-BE49-F238E27FC236}">
                <a16:creationId xmlns:a16="http://schemas.microsoft.com/office/drawing/2014/main" id="{E6B80EB1-D050-6262-53B5-88D2CC4E16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740" b="6183"/>
          <a:stretch/>
        </p:blipFill>
        <p:spPr>
          <a:xfrm>
            <a:off x="1439237" y="1628078"/>
            <a:ext cx="9144000" cy="4805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49C003-9899-55BA-5F36-ACEB2001CB6B}"/>
              </a:ext>
            </a:extLst>
          </p:cNvPr>
          <p:cNvSpPr/>
          <p:nvPr/>
        </p:nvSpPr>
        <p:spPr>
          <a:xfrm>
            <a:off x="172502" y="1846797"/>
            <a:ext cx="2533470" cy="15822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2000" b="1" dirty="0">
                <a:solidFill>
                  <a:srgbClr val="002060"/>
                </a:solidFill>
              </a:rPr>
              <a:t>vocal chords during </a:t>
            </a:r>
            <a:r>
              <a:rPr lang="en-US" sz="2000" b="1" dirty="0" err="1">
                <a:solidFill>
                  <a:srgbClr val="002060"/>
                </a:solidFill>
              </a:rPr>
              <a:t>Jahr</a:t>
            </a:r>
            <a:r>
              <a:rPr lang="en-US" sz="2000" b="1" dirty="0">
                <a:solidFill>
                  <a:srgbClr val="002060"/>
                </a:solidFill>
              </a:rPr>
              <a:t> when pronouncing </a:t>
            </a:r>
            <a:endParaRPr lang="ar-SA" sz="2000" b="1" dirty="0">
              <a:solidFill>
                <a:srgbClr val="002060"/>
              </a:solidFill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 err="1">
                <a:solidFill>
                  <a:srgbClr val="002060"/>
                </a:solidFill>
              </a:rPr>
              <a:t>ز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9DFF727-3C66-5D07-4BEA-BAFA3C053E30}"/>
              </a:ext>
            </a:extLst>
          </p:cNvPr>
          <p:cNvSpPr/>
          <p:nvPr/>
        </p:nvSpPr>
        <p:spPr>
          <a:xfrm>
            <a:off x="9316502" y="1846797"/>
            <a:ext cx="2533470" cy="15822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2000" b="1" dirty="0">
                <a:solidFill>
                  <a:srgbClr val="002060"/>
                </a:solidFill>
              </a:rPr>
              <a:t>vocal chords during </a:t>
            </a:r>
            <a:r>
              <a:rPr lang="en-CA" sz="2000" b="1" dirty="0">
                <a:solidFill>
                  <a:srgbClr val="002060"/>
                </a:solidFill>
              </a:rPr>
              <a:t>Hams</a:t>
            </a:r>
            <a:r>
              <a:rPr lang="en-US" sz="2000" b="1" dirty="0">
                <a:solidFill>
                  <a:srgbClr val="002060"/>
                </a:solidFill>
              </a:rPr>
              <a:t> when pronouncing </a:t>
            </a:r>
            <a:endParaRPr lang="ar-SA" sz="2000" b="1" dirty="0">
              <a:solidFill>
                <a:srgbClr val="002060"/>
              </a:solidFill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>
                <a:solidFill>
                  <a:srgbClr val="002060"/>
                </a:solidFill>
              </a:rPr>
              <a:t>س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92FF1-FA34-A060-EE62-6F1E1178B2E2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5B9C7-0AAE-6FF8-942A-DAD1D70A5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2" r="13042" b="69118"/>
          <a:stretch/>
        </p:blipFill>
        <p:spPr>
          <a:xfrm>
            <a:off x="2743201" y="209903"/>
            <a:ext cx="6913756" cy="14964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79D97-11F2-D276-3F9E-29F9AAD763A0}"/>
              </a:ext>
            </a:extLst>
          </p:cNvPr>
          <p:cNvSpPr txBox="1"/>
          <p:nvPr/>
        </p:nvSpPr>
        <p:spPr>
          <a:xfrm>
            <a:off x="4665524" y="488613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الرخاوة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Rakhawah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E6AA9-3F7E-0335-16E0-5D5F52AC845B}"/>
              </a:ext>
            </a:extLst>
          </p:cNvPr>
          <p:cNvSpPr txBox="1"/>
          <p:nvPr/>
        </p:nvSpPr>
        <p:spPr>
          <a:xfrm>
            <a:off x="3157116" y="506008"/>
            <a:ext cx="2713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الشدة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Shiddah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id="{82E631C6-D2B7-DCBD-B7F6-6E9519A2D16C}"/>
              </a:ext>
            </a:extLst>
          </p:cNvPr>
          <p:cNvSpPr/>
          <p:nvPr/>
        </p:nvSpPr>
        <p:spPr>
          <a:xfrm>
            <a:off x="12491" y="2380006"/>
            <a:ext cx="400195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id="{7B10D97F-F09F-F82C-B0A0-3A3BD1834EF0}"/>
              </a:ext>
            </a:extLst>
          </p:cNvPr>
          <p:cNvSpPr/>
          <p:nvPr/>
        </p:nvSpPr>
        <p:spPr>
          <a:xfrm>
            <a:off x="8225068" y="2267136"/>
            <a:ext cx="39623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687850-4E56-4CA9-D814-4AE98541096A}"/>
              </a:ext>
            </a:extLst>
          </p:cNvPr>
          <p:cNvSpPr txBox="1"/>
          <p:nvPr/>
        </p:nvSpPr>
        <p:spPr>
          <a:xfrm>
            <a:off x="46016" y="2499143"/>
            <a:ext cx="384851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 does not flow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 because of strong dependence on the P.O.A.</a:t>
            </a:r>
            <a:r>
              <a:rPr lang="en-C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algn="r" rtl="1"/>
            <a:r>
              <a:rPr lang="ar-KW" sz="2000" dirty="0">
                <a:solidFill>
                  <a:srgbClr val="FF0000"/>
                </a:solidFill>
                <a:latin typeface="Calibri" panose="020F0502020204030204" pitchFamily="34" charset="0"/>
              </a:rPr>
              <a:t>عدم جريان الصوت </a:t>
            </a:r>
            <a:r>
              <a:rPr lang="ar-KW" sz="2000" dirty="0">
                <a:solidFill>
                  <a:srgbClr val="002060"/>
                </a:solidFill>
                <a:latin typeface="Calibri" panose="020F0502020204030204" pitchFamily="34" charset="0"/>
              </a:rPr>
              <a:t>عند النطق بالحرف لقوة الاعتماد على المخرج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8E347D-FE5A-9826-62CE-DDB9F99D9AD9}"/>
              </a:ext>
            </a:extLst>
          </p:cNvPr>
          <p:cNvSpPr txBox="1"/>
          <p:nvPr/>
        </p:nvSpPr>
        <p:spPr>
          <a:xfrm>
            <a:off x="78098" y="4669652"/>
            <a:ext cx="3962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أَجِدْ قَطٍ بَكَت</a:t>
            </a:r>
          </a:p>
          <a:p>
            <a:pPr lvl="0" algn="ctr" rtl="1"/>
            <a:r>
              <a:rPr lang="ar-SA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ء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 ق </a:t>
            </a:r>
            <a:r>
              <a:rPr lang="ar-SA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 ك </a:t>
            </a:r>
            <a:r>
              <a:rPr lang="ar-SA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3F13F45E-A831-D612-F20F-6B4A18655D0A}"/>
              </a:ext>
            </a:extLst>
          </p:cNvPr>
          <p:cNvSpPr/>
          <p:nvPr/>
        </p:nvSpPr>
        <p:spPr>
          <a:xfrm>
            <a:off x="233679" y="1487582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العلو والارتفاء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E76998DC-A620-919F-7F44-A91BB0683A87}"/>
              </a:ext>
            </a:extLst>
          </p:cNvPr>
          <p:cNvSpPr/>
          <p:nvPr/>
        </p:nvSpPr>
        <p:spPr>
          <a:xfrm>
            <a:off x="10125761" y="1341373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الانخفاض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Lowering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3648E1-C7A2-421E-4F2F-94245A170E11}"/>
              </a:ext>
            </a:extLst>
          </p:cNvPr>
          <p:cNvSpPr txBox="1"/>
          <p:nvPr/>
        </p:nvSpPr>
        <p:spPr>
          <a:xfrm>
            <a:off x="8233680" y="2498135"/>
            <a:ext cx="3810417" cy="21051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Flow of the sound during the pronunciation of the letter because of weak dependence on the P.O.A.</a:t>
            </a:r>
            <a:r>
              <a:rPr lang="en-CA" b="0" dirty="0">
                <a:solidFill>
                  <a:schemeClr val="bg1"/>
                </a:solidFill>
              </a:rPr>
              <a:t> </a:t>
            </a:r>
            <a:endParaRPr lang="en-CA" b="0" dirty="0"/>
          </a:p>
          <a:p>
            <a:r>
              <a:rPr lang="ar-KW" sz="2000" b="0" dirty="0"/>
              <a:t>جريان الصوت </a:t>
            </a:r>
            <a:r>
              <a:rPr lang="ar-KW" sz="2000" b="0" dirty="0">
                <a:solidFill>
                  <a:schemeClr val="bg1"/>
                </a:solidFill>
              </a:rPr>
              <a:t>عند النطق بالحرف لضعف</a:t>
            </a:r>
            <a:r>
              <a:rPr lang="en-CA" sz="2000" b="0" dirty="0">
                <a:solidFill>
                  <a:schemeClr val="bg1"/>
                </a:solidFill>
              </a:rPr>
              <a:t> </a:t>
            </a:r>
            <a:r>
              <a:rPr lang="ar-KW" sz="2000" b="0" dirty="0">
                <a:solidFill>
                  <a:schemeClr val="bg1"/>
                </a:solidFill>
              </a:rPr>
              <a:t>الاعتماد على المخرج</a:t>
            </a:r>
          </a:p>
        </p:txBody>
      </p:sp>
      <p:sp>
        <p:nvSpPr>
          <p:cNvPr id="16" name="Google Shape;274;p10">
            <a:extLst>
              <a:ext uri="{FF2B5EF4-FFF2-40B4-BE49-F238E27FC236}">
                <a16:creationId xmlns:a16="http://schemas.microsoft.com/office/drawing/2014/main" id="{3460B09B-532D-0997-A3A3-164661AFDAF4}"/>
              </a:ext>
            </a:extLst>
          </p:cNvPr>
          <p:cNvSpPr/>
          <p:nvPr/>
        </p:nvSpPr>
        <p:spPr>
          <a:xfrm>
            <a:off x="4155869" y="3155520"/>
            <a:ext cx="4001952" cy="3278417"/>
          </a:xfrm>
          <a:prstGeom prst="roundRect">
            <a:avLst>
              <a:gd name="adj" fmla="val 6667"/>
            </a:avLst>
          </a:prstGeom>
          <a:solidFill>
            <a:srgbClr val="4472C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CFE78-5E1D-E5FC-E600-278A7EEB18E5}"/>
              </a:ext>
            </a:extLst>
          </p:cNvPr>
          <p:cNvSpPr txBox="1"/>
          <p:nvPr/>
        </p:nvSpPr>
        <p:spPr>
          <a:xfrm>
            <a:off x="4037839" y="3311075"/>
            <a:ext cx="4139131" cy="2049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Pronouncing a letter at a level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al-</a:t>
            </a:r>
            <a:r>
              <a:rPr lang="en-US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Shiddah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al-</a:t>
            </a:r>
            <a:r>
              <a:rPr lang="en-US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Rakhawah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000" dirty="0">
                <a:solidFill>
                  <a:srgbClr val="FFFF00"/>
                </a:solidFill>
                <a:latin typeface="Calibri" panose="020F0502020204030204" pitchFamily="34" charset="0"/>
              </a:rPr>
              <a:t>اعتدال الصوت </a:t>
            </a:r>
            <a:r>
              <a:rPr lang="ar-KW" sz="2000" dirty="0">
                <a:solidFill>
                  <a:schemeClr val="bg1"/>
                </a:solidFill>
                <a:latin typeface="Calibri" panose="020F0502020204030204" pitchFamily="34" charset="0"/>
              </a:rPr>
              <a:t>عند النطق بالحرف لعدم كمال انحباسه كما في الشدة وعدم كمال جريانه جريانه كما في الرخاوة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D18B2-E89B-3C20-1B3D-9501C6B7DE88}"/>
              </a:ext>
            </a:extLst>
          </p:cNvPr>
          <p:cNvSpPr txBox="1"/>
          <p:nvPr/>
        </p:nvSpPr>
        <p:spPr>
          <a:xfrm>
            <a:off x="4106046" y="5423292"/>
            <a:ext cx="3962341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لِنْ عُمَر</a:t>
            </a:r>
            <a:endParaRPr lang="en-CA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 ن </a:t>
            </a:r>
            <a:r>
              <a:rPr lang="ar-SA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337;p14">
            <a:extLst>
              <a:ext uri="{FF2B5EF4-FFF2-40B4-BE49-F238E27FC236}">
                <a16:creationId xmlns:a16="http://schemas.microsoft.com/office/drawing/2014/main" id="{29783AFC-74E5-ED1E-2E5A-A9B46A60F851}"/>
              </a:ext>
            </a:extLst>
          </p:cNvPr>
          <p:cNvSpPr/>
          <p:nvPr/>
        </p:nvSpPr>
        <p:spPr>
          <a:xfrm rot="-2700000">
            <a:off x="5219764" y="1342878"/>
            <a:ext cx="1936839" cy="1742161"/>
          </a:xfrm>
          <a:prstGeom prst="teardrop">
            <a:avLst>
              <a:gd name="adj" fmla="val 100000"/>
            </a:avLst>
          </a:prstGeom>
          <a:solidFill>
            <a:schemeClr val="dk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38;p14">
            <a:extLst>
              <a:ext uri="{FF2B5EF4-FFF2-40B4-BE49-F238E27FC236}">
                <a16:creationId xmlns:a16="http://schemas.microsoft.com/office/drawing/2014/main" id="{5BB59750-9B87-53FF-D7EA-EFEC56C8BBE1}"/>
              </a:ext>
            </a:extLst>
          </p:cNvPr>
          <p:cNvSpPr/>
          <p:nvPr/>
        </p:nvSpPr>
        <p:spPr>
          <a:xfrm rot="-2700000">
            <a:off x="5174717" y="1358617"/>
            <a:ext cx="1842566" cy="1657364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82;p10">
            <a:extLst>
              <a:ext uri="{FF2B5EF4-FFF2-40B4-BE49-F238E27FC236}">
                <a16:creationId xmlns:a16="http://schemas.microsoft.com/office/drawing/2014/main" id="{9F9A3D9A-AEDA-2624-1CB9-781D0A8BA0E5}"/>
              </a:ext>
            </a:extLst>
          </p:cNvPr>
          <p:cNvSpPr/>
          <p:nvPr/>
        </p:nvSpPr>
        <p:spPr>
          <a:xfrm>
            <a:off x="5785035" y="606522"/>
            <a:ext cx="838200" cy="838200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3;p10">
            <a:extLst>
              <a:ext uri="{FF2B5EF4-FFF2-40B4-BE49-F238E27FC236}">
                <a16:creationId xmlns:a16="http://schemas.microsoft.com/office/drawing/2014/main" id="{31F433A3-D167-CBF7-6CC8-4423CEDBF8BE}"/>
              </a:ext>
            </a:extLst>
          </p:cNvPr>
          <p:cNvSpPr/>
          <p:nvPr/>
        </p:nvSpPr>
        <p:spPr>
          <a:xfrm>
            <a:off x="5164551" y="722634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sz="36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E22EC-F894-E644-7219-6B185CA0A440}"/>
              </a:ext>
            </a:extLst>
          </p:cNvPr>
          <p:cNvSpPr txBox="1"/>
          <p:nvPr/>
        </p:nvSpPr>
        <p:spPr>
          <a:xfrm>
            <a:off x="3024943" y="1799949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التوسط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Al-Tawasot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4A5A7365-5BA3-D233-CB8D-9213C1457F03}"/>
              </a:ext>
            </a:extLst>
          </p:cNvPr>
          <p:cNvSpPr/>
          <p:nvPr/>
        </p:nvSpPr>
        <p:spPr>
          <a:xfrm>
            <a:off x="3024943" y="5752125"/>
            <a:ext cx="1684031" cy="798721"/>
          </a:xfrm>
          <a:prstGeom prst="cloud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sz="1600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الاعتدال</a:t>
            </a:r>
          </a:p>
          <a:p>
            <a:pPr marL="9525" algn="ctr" rtl="1"/>
            <a:r>
              <a:rPr lang="en-CA" sz="1600" b="1" kern="12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Moderation</a:t>
            </a:r>
            <a:endParaRPr lang="ar-KW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67899B-C2EC-C1EC-C7EB-98830923D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8F9DBD1-8225-451D-39D3-AA2D7534F881}"/>
              </a:ext>
            </a:extLst>
          </p:cNvPr>
          <p:cNvSpPr txBox="1"/>
          <p:nvPr/>
        </p:nvSpPr>
        <p:spPr>
          <a:xfrm>
            <a:off x="7402546" y="4657004"/>
            <a:ext cx="56073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CA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The rest of the letters</a:t>
            </a:r>
            <a:endParaRPr lang="ar-SA" sz="24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  <a:p>
            <a:pPr algn="ctr"/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</a:rPr>
              <a:t>باقي الحروف</a:t>
            </a:r>
          </a:p>
        </p:txBody>
      </p:sp>
    </p:spTree>
    <p:extLst>
      <p:ext uri="{BB962C8B-B14F-4D97-AF65-F5344CB8AC3E}">
        <p14:creationId xmlns:p14="http://schemas.microsoft.com/office/powerpoint/2010/main" val="114632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9DFF727-3C66-5D07-4BEA-BAFA3C053E30}"/>
              </a:ext>
            </a:extLst>
          </p:cNvPr>
          <p:cNvSpPr/>
          <p:nvPr/>
        </p:nvSpPr>
        <p:spPr>
          <a:xfrm>
            <a:off x="2559707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>
                <a:solidFill>
                  <a:srgbClr val="002060"/>
                </a:solidFill>
              </a:rPr>
              <a:t>الشدة مع الجيم</a:t>
            </a:r>
          </a:p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000" b="1" dirty="0" err="1">
                <a:solidFill>
                  <a:srgbClr val="002060"/>
                </a:solidFill>
              </a:rPr>
              <a:t>Shiddah</a:t>
            </a:r>
            <a:r>
              <a:rPr lang="en-CA" sz="2000" b="1" dirty="0">
                <a:solidFill>
                  <a:srgbClr val="002060"/>
                </a:solidFill>
              </a:rPr>
              <a:t> with </a:t>
            </a:r>
            <a:r>
              <a:rPr lang="en-CA" sz="2000" b="1" dirty="0" err="1">
                <a:solidFill>
                  <a:srgbClr val="002060"/>
                </a:solidFill>
              </a:rPr>
              <a:t>ج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Google Shape;359;p16">
            <a:extLst>
              <a:ext uri="{FF2B5EF4-FFF2-40B4-BE49-F238E27FC236}">
                <a16:creationId xmlns:a16="http://schemas.microsoft.com/office/drawing/2014/main" id="{1F5D4114-F0F1-2DEE-FFC2-BB8C8A439A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41" t="23090" r="44878" b="3089"/>
          <a:stretch/>
        </p:blipFill>
        <p:spPr>
          <a:xfrm>
            <a:off x="2163336" y="1806672"/>
            <a:ext cx="3434575" cy="370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6;p17">
            <a:extLst>
              <a:ext uri="{FF2B5EF4-FFF2-40B4-BE49-F238E27FC236}">
                <a16:creationId xmlns:a16="http://schemas.microsoft.com/office/drawing/2014/main" id="{649805B1-04C6-A42B-0766-F0C4BFC673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741" t="23355" r="44944" b="3740"/>
          <a:stretch/>
        </p:blipFill>
        <p:spPr>
          <a:xfrm>
            <a:off x="7121912" y="1806672"/>
            <a:ext cx="3241290" cy="3702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8FAF94-AD3C-F58A-8E18-43D24CA1EE6C}"/>
              </a:ext>
            </a:extLst>
          </p:cNvPr>
          <p:cNvSpPr/>
          <p:nvPr/>
        </p:nvSpPr>
        <p:spPr>
          <a:xfrm>
            <a:off x="7475822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000" b="1" dirty="0">
                <a:solidFill>
                  <a:srgbClr val="002060"/>
                </a:solidFill>
              </a:rPr>
              <a:t>الرخاوة مع الشين</a:t>
            </a:r>
          </a:p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000" b="1" dirty="0" err="1">
                <a:solidFill>
                  <a:srgbClr val="002060"/>
                </a:solidFill>
              </a:rPr>
              <a:t>Shiddah</a:t>
            </a:r>
            <a:r>
              <a:rPr lang="en-CA" sz="2000" b="1" dirty="0">
                <a:solidFill>
                  <a:srgbClr val="002060"/>
                </a:solidFill>
              </a:rPr>
              <a:t> with </a:t>
            </a:r>
            <a:r>
              <a:rPr lang="ar-SA" sz="2000" b="1" dirty="0" err="1">
                <a:solidFill>
                  <a:srgbClr val="002060"/>
                </a:solidFill>
              </a:rPr>
              <a:t>ش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D9B76-4A46-D012-8CB4-EA5F8089D6D9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0015B-2B95-F11B-B86E-8E49DDA45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الاستفال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Istifal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الاستعلاء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Isti’laa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687850-4E56-4CA9-D814-4AE98541096A}"/>
              </a:ext>
            </a:extLst>
          </p:cNvPr>
          <p:cNvSpPr txBox="1"/>
          <p:nvPr/>
        </p:nvSpPr>
        <p:spPr>
          <a:xfrm>
            <a:off x="232611" y="3315617"/>
            <a:ext cx="54462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Elevating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the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back of the tongue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to touch the palate during the pronunciation</a:t>
            </a:r>
          </a:p>
          <a:p>
            <a:pPr algn="ctr" rtl="1"/>
            <a:r>
              <a:rPr lang="ar-KW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ارتفاع</a:t>
            </a:r>
            <a:r>
              <a:rPr lang="ar-KW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ar-K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أقصى</a:t>
            </a:r>
            <a:r>
              <a:rPr lang="ar-KW" sz="2000" dirty="0">
                <a:solidFill>
                  <a:srgbClr val="002060"/>
                </a:solidFill>
                <a:latin typeface="Calibri" panose="020F0502020204030204" pitchFamily="34" charset="0"/>
              </a:rPr>
              <a:t> اللسان إلى الحنك الإعلى عند النطق بالحرف</a:t>
            </a:r>
            <a:endParaRPr lang="ar-KW" sz="20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8E347D-FE5A-9826-62CE-DDB9F99D9AD9}"/>
              </a:ext>
            </a:extLst>
          </p:cNvPr>
          <p:cNvSpPr txBox="1"/>
          <p:nvPr/>
        </p:nvSpPr>
        <p:spPr>
          <a:xfrm>
            <a:off x="288668" y="5290939"/>
            <a:ext cx="5607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خُصَّ ضَغْطٍ قِظ</a:t>
            </a:r>
            <a:endParaRPr lang="en-CA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ق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ظ</a:t>
            </a:r>
            <a:endParaRPr lang="en-CA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العلو والارتفاء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E76998DC-A620-919F-7F44-A91BB0683A87}"/>
              </a:ext>
            </a:extLst>
          </p:cNvPr>
          <p:cNvSpPr/>
          <p:nvPr/>
        </p:nvSpPr>
        <p:spPr>
          <a:xfrm>
            <a:off x="10080697" y="2169218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الانخفاض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Lowering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KW" sz="32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انخفاض</a:t>
            </a:r>
            <a:r>
              <a:rPr lang="ar-KW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KW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أقصى</a:t>
            </a:r>
            <a:r>
              <a:rPr lang="ar-KW" sz="3200" dirty="0">
                <a:solidFill>
                  <a:schemeClr val="bg1"/>
                </a:solidFill>
                <a:latin typeface="Calibri" panose="020F0502020204030204" pitchFamily="34" charset="0"/>
              </a:rPr>
              <a:t> اللسان إلى قاع الفم عند النطق بالحرف</a:t>
            </a:r>
          </a:p>
          <a:p>
            <a:pPr algn="ctr" rtl="1"/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Lowering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back of the tongue to the bottom of the mouth cavity during the pronunciation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3252F-1DA8-A622-0A5D-53E31BEBE3E1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60183D-D3D2-C46C-EE5A-CEAAD118B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2046B5-5F9F-A91B-396D-7C24ED5EBDEA}"/>
              </a:ext>
            </a:extLst>
          </p:cNvPr>
          <p:cNvSpPr txBox="1"/>
          <p:nvPr/>
        </p:nvSpPr>
        <p:spPr>
          <a:xfrm>
            <a:off x="6352004" y="5408928"/>
            <a:ext cx="56073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CA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The rest of the letters</a:t>
            </a:r>
            <a:endParaRPr lang="ar-SA" sz="24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  <a:p>
            <a:pPr algn="ctr"/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</a:rPr>
              <a:t>باقي الحروف</a:t>
            </a:r>
          </a:p>
        </p:txBody>
      </p:sp>
    </p:spTree>
    <p:extLst>
      <p:ext uri="{BB962C8B-B14F-4D97-AF65-F5344CB8AC3E}">
        <p14:creationId xmlns:p14="http://schemas.microsoft.com/office/powerpoint/2010/main" val="116945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9DFF727-3C66-5D07-4BEA-BAFA3C053E30}"/>
              </a:ext>
            </a:extLst>
          </p:cNvPr>
          <p:cNvSpPr/>
          <p:nvPr/>
        </p:nvSpPr>
        <p:spPr>
          <a:xfrm>
            <a:off x="2559707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الاستعلاء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Isti’laa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8FAF94-AD3C-F58A-8E18-43D24CA1EE6C}"/>
              </a:ext>
            </a:extLst>
          </p:cNvPr>
          <p:cNvSpPr/>
          <p:nvPr/>
        </p:nvSpPr>
        <p:spPr>
          <a:xfrm>
            <a:off x="7475822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الاستفال</a:t>
            </a:r>
          </a:p>
          <a:p>
            <a:pPr algn="ctr"/>
            <a:r>
              <a:rPr lang="en-US" sz="2000" b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Al-Istifal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oogle Shape;436;p21" descr="الاستفال.jpg">
            <a:extLst>
              <a:ext uri="{FF2B5EF4-FFF2-40B4-BE49-F238E27FC236}">
                <a16:creationId xmlns:a16="http://schemas.microsoft.com/office/drawing/2014/main" id="{C45FEBB6-7401-22FE-3EBC-FB8035B14FA6}"/>
              </a:ext>
            </a:extLst>
          </p:cNvPr>
          <p:cNvPicPr preferRelativeResize="0"/>
          <p:nvPr/>
        </p:nvPicPr>
        <p:blipFill rotWithShape="1">
          <a:blip r:embed="rId3"/>
          <a:srcRect l="23039" t="8097" r="22974" b="11107"/>
          <a:stretch/>
        </p:blipFill>
        <p:spPr>
          <a:xfrm>
            <a:off x="6799457" y="1543167"/>
            <a:ext cx="3886200" cy="3886200"/>
          </a:xfrm>
          <a:prstGeom prst="rect">
            <a:avLst/>
          </a:prstGeom>
        </p:spPr>
      </p:pic>
      <p:pic>
        <p:nvPicPr>
          <p:cNvPr id="11" name="Google Shape;437;p21" descr="Untitled-1.jpg">
            <a:extLst>
              <a:ext uri="{FF2B5EF4-FFF2-40B4-BE49-F238E27FC236}">
                <a16:creationId xmlns:a16="http://schemas.microsoft.com/office/drawing/2014/main" id="{4C16A20F-87AB-38F1-0466-678202B083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159" t="12710" r="28198" b="17370"/>
          <a:stretch/>
        </p:blipFill>
        <p:spPr>
          <a:xfrm>
            <a:off x="2015415" y="1543167"/>
            <a:ext cx="371348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CCE3FE-809F-0159-ECB9-FBCB5C2F9B5E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37C56F-163F-43A4-EF1B-0ADD72D27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7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الانفتاح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Al-Infitah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الإطباق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Itbaq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687850-4E56-4CA9-D814-4AE98541096A}"/>
              </a:ext>
            </a:extLst>
          </p:cNvPr>
          <p:cNvSpPr txBox="1"/>
          <p:nvPr/>
        </p:nvSpPr>
        <p:spPr>
          <a:xfrm>
            <a:off x="232611" y="3183611"/>
            <a:ext cx="566344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u="sng" dirty="0">
                <a:solidFill>
                  <a:srgbClr val="002060"/>
                </a:solidFill>
                <a:latin typeface="Calibri" panose="020F0502020204030204" pitchFamily="34" charset="0"/>
              </a:rPr>
              <a:t>Bonding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between the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middle and </a:t>
            </a:r>
            <a:r>
              <a:rPr lang="ar-SA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CA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ack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of the tongue and the palate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during the pronunciation so the sound is restricted between them</a:t>
            </a:r>
          </a:p>
          <a:p>
            <a:pPr algn="ctr" rtl="1"/>
            <a:r>
              <a:rPr lang="ar-KW" sz="2000" dirty="0">
                <a:solidFill>
                  <a:srgbClr val="002060"/>
                </a:solidFill>
                <a:latin typeface="Calibri" panose="020F0502020204030204" pitchFamily="34" charset="0"/>
              </a:rPr>
              <a:t>انطباق </a:t>
            </a:r>
            <a:r>
              <a:rPr lang="en-CA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أ</a:t>
            </a:r>
            <a:r>
              <a:rPr lang="ar-K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قصى ووسط اللسان </a:t>
            </a:r>
            <a:r>
              <a:rPr lang="ar-KW" sz="2000" dirty="0">
                <a:solidFill>
                  <a:srgbClr val="002060"/>
                </a:solidFill>
                <a:latin typeface="Calibri" panose="020F0502020204030204" pitchFamily="34" charset="0"/>
              </a:rPr>
              <a:t>على الحنك الإعلى عند النطق بالحرف بحيث ينحصر الصوت بينهما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8E347D-FE5A-9826-62CE-DDB9F99D9AD9}"/>
              </a:ext>
            </a:extLst>
          </p:cNvPr>
          <p:cNvSpPr txBox="1"/>
          <p:nvPr/>
        </p:nvSpPr>
        <p:spPr>
          <a:xfrm>
            <a:off x="288668" y="5531963"/>
            <a:ext cx="5607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ظ</a:t>
            </a:r>
            <a:endParaRPr lang="en-CA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إلصاق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Bonding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E76998DC-A620-919F-7F44-A91BB0683A87}"/>
              </a:ext>
            </a:extLst>
          </p:cNvPr>
          <p:cNvSpPr/>
          <p:nvPr/>
        </p:nvSpPr>
        <p:spPr>
          <a:xfrm>
            <a:off x="10080697" y="2169218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الافتراق</a:t>
            </a:r>
          </a:p>
          <a:p>
            <a:pPr marL="9525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CA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Separating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tongue and the palate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pronunciation; to allow air to flow</a:t>
            </a:r>
            <a:endParaRPr lang="en-CA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ctr" rtl="1"/>
            <a:r>
              <a:rPr lang="ar-KW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تجافي</a:t>
            </a:r>
            <a:r>
              <a:rPr lang="ar-KW" sz="2000" dirty="0">
                <a:solidFill>
                  <a:schemeClr val="bg1"/>
                </a:solidFill>
                <a:latin typeface="Calibri" panose="020F0502020204030204" pitchFamily="34" charset="0"/>
              </a:rPr>
              <a:t> اللسان عن الحنك الإعلى عند النطق بالحرف ليخرج الهواء فلا  ينحصر الصوت</a:t>
            </a:r>
          </a:p>
          <a:p>
            <a:pPr algn="ctr" rtl="1"/>
            <a:endParaRPr lang="en-C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0ED20-BF3C-07B6-D055-A0987FF2F308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29ACFE-A0CA-88E4-306E-7F7DF340F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8F9F1F-9786-6901-F280-D9DE454714D1}"/>
              </a:ext>
            </a:extLst>
          </p:cNvPr>
          <p:cNvSpPr txBox="1"/>
          <p:nvPr/>
        </p:nvSpPr>
        <p:spPr>
          <a:xfrm>
            <a:off x="6372583" y="5347297"/>
            <a:ext cx="56073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CA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The rest of the letters</a:t>
            </a:r>
            <a:endParaRPr lang="ar-SA" sz="24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</a:endParaRPr>
          </a:p>
          <a:p>
            <a:pPr algn="ctr"/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</a:rPr>
              <a:t>باقي الحروف</a:t>
            </a:r>
          </a:p>
        </p:txBody>
      </p:sp>
    </p:spTree>
    <p:extLst>
      <p:ext uri="{BB962C8B-B14F-4D97-AF65-F5344CB8AC3E}">
        <p14:creationId xmlns:p14="http://schemas.microsoft.com/office/powerpoint/2010/main" val="297583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9DFF727-3C66-5D07-4BEA-BAFA3C053E30}"/>
              </a:ext>
            </a:extLst>
          </p:cNvPr>
          <p:cNvSpPr/>
          <p:nvPr/>
        </p:nvSpPr>
        <p:spPr>
          <a:xfrm>
            <a:off x="2559707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الإطباق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Itbaq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8FAF94-AD3C-F58A-8E18-43D24CA1EE6C}"/>
              </a:ext>
            </a:extLst>
          </p:cNvPr>
          <p:cNvSpPr/>
          <p:nvPr/>
        </p:nvSpPr>
        <p:spPr>
          <a:xfrm>
            <a:off x="7475822" y="5563586"/>
            <a:ext cx="2533470" cy="829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الانفتاح</a:t>
            </a:r>
          </a:p>
          <a:p>
            <a:pPr algn="ctr"/>
            <a:r>
              <a:rPr lang="en-US" sz="2000" b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Al-Infitah</a:t>
            </a:r>
            <a:endParaRPr lang="en-U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478;p23" descr="الانفتاح.jpg">
            <a:extLst>
              <a:ext uri="{FF2B5EF4-FFF2-40B4-BE49-F238E27FC236}">
                <a16:creationId xmlns:a16="http://schemas.microsoft.com/office/drawing/2014/main" id="{2771D83D-88B3-92A1-2449-99FEFB90C879}"/>
              </a:ext>
            </a:extLst>
          </p:cNvPr>
          <p:cNvPicPr preferRelativeResize="0"/>
          <p:nvPr/>
        </p:nvPicPr>
        <p:blipFill rotWithShape="1">
          <a:blip r:embed="rId3"/>
          <a:srcRect l="26993" t="17090" r="28364" b="17651"/>
          <a:stretch/>
        </p:blipFill>
        <p:spPr>
          <a:xfrm>
            <a:off x="6913757" y="1897637"/>
            <a:ext cx="3657600" cy="3554469"/>
          </a:xfrm>
          <a:prstGeom prst="rect">
            <a:avLst/>
          </a:prstGeom>
        </p:spPr>
      </p:pic>
      <p:pic>
        <p:nvPicPr>
          <p:cNvPr id="14" name="Google Shape;480;p23" descr="الاطباق.jpg">
            <a:extLst>
              <a:ext uri="{FF2B5EF4-FFF2-40B4-BE49-F238E27FC236}">
                <a16:creationId xmlns:a16="http://schemas.microsoft.com/office/drawing/2014/main" id="{3E875569-F210-3823-9BC3-EC9350FDFF34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6159" t="12812" r="25466" b="12808"/>
          <a:stretch/>
        </p:blipFill>
        <p:spPr>
          <a:xfrm>
            <a:off x="2185595" y="1897637"/>
            <a:ext cx="3657600" cy="357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AC57D8-23A2-1CCE-F724-4DF86398D03D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32500C-930E-E21F-369A-99455AE98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4;p2">
            <a:extLst>
              <a:ext uri="{FF2B5EF4-FFF2-40B4-BE49-F238E27FC236}">
                <a16:creationId xmlns:a16="http://schemas.microsoft.com/office/drawing/2014/main" id="{B2085E98-4233-7679-25F4-A8F096153259}"/>
              </a:ext>
            </a:extLst>
          </p:cNvPr>
          <p:cNvSpPr txBox="1"/>
          <p:nvPr/>
        </p:nvSpPr>
        <p:spPr>
          <a:xfrm>
            <a:off x="6190563" y="1670566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6" name="Picture 1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id="{20C1CB35-96E2-7BBF-F442-2E529CD81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07" t="30358" r="13509" b="55040"/>
          <a:stretch/>
        </p:blipFill>
        <p:spPr>
          <a:xfrm>
            <a:off x="7476541" y="2609560"/>
            <a:ext cx="2873934" cy="3836613"/>
          </a:xfrm>
          <a:prstGeom prst="rect">
            <a:avLst/>
          </a:prstGeom>
        </p:spPr>
      </p:pic>
      <p:pic>
        <p:nvPicPr>
          <p:cNvPr id="17" name="Picture 16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id="{CB67354C-BCF1-A563-C6C4-95764F4F4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08" t="66382" r="4675" b="19241"/>
          <a:stretch/>
        </p:blipFill>
        <p:spPr>
          <a:xfrm>
            <a:off x="1339427" y="2609559"/>
            <a:ext cx="5847889" cy="3836613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9155CDB-06EF-84D6-E6AF-9A9C8C8CB3F0}"/>
              </a:ext>
            </a:extLst>
          </p:cNvPr>
          <p:cNvSpPr/>
          <p:nvPr/>
        </p:nvSpPr>
        <p:spPr>
          <a:xfrm>
            <a:off x="7646773" y="1517837"/>
            <a:ext cx="2533470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استعلاء وانفتاح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b="1" dirty="0" err="1">
                <a:solidFill>
                  <a:srgbClr val="002060"/>
                </a:solidFill>
              </a:rPr>
              <a:t>Isti’la</a:t>
            </a:r>
            <a:r>
              <a:rPr lang="en-CA" sz="2400" b="1" dirty="0">
                <a:solidFill>
                  <a:srgbClr val="002060"/>
                </a:solidFill>
              </a:rPr>
              <a:t>’ and Infitah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D993772-542D-C069-120C-1A9C46A318D5}"/>
              </a:ext>
            </a:extLst>
          </p:cNvPr>
          <p:cNvSpPr/>
          <p:nvPr/>
        </p:nvSpPr>
        <p:spPr>
          <a:xfrm>
            <a:off x="4429802" y="1517837"/>
            <a:ext cx="2533470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استعلاء وإطباق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b="1" dirty="0" err="1">
                <a:solidFill>
                  <a:srgbClr val="002060"/>
                </a:solidFill>
              </a:rPr>
              <a:t>Isti’la</a:t>
            </a:r>
            <a:r>
              <a:rPr lang="en-CA" sz="2400" b="1" dirty="0">
                <a:solidFill>
                  <a:srgbClr val="002060"/>
                </a:solidFill>
              </a:rPr>
              <a:t>’ and </a:t>
            </a:r>
            <a:r>
              <a:rPr lang="en-CA" sz="2400" b="1" dirty="0" err="1">
                <a:solidFill>
                  <a:srgbClr val="002060"/>
                </a:solidFill>
              </a:rPr>
              <a:t>Itbaq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DF0737E-A2A3-6916-10D2-2B69B95B3EF8}"/>
              </a:ext>
            </a:extLst>
          </p:cNvPr>
          <p:cNvSpPr/>
          <p:nvPr/>
        </p:nvSpPr>
        <p:spPr>
          <a:xfrm>
            <a:off x="1521129" y="1517836"/>
            <a:ext cx="2533470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استفال وانفتاح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b="1" dirty="0" err="1">
                <a:solidFill>
                  <a:srgbClr val="002060"/>
                </a:solidFill>
              </a:rPr>
              <a:t>Istifah</a:t>
            </a:r>
            <a:r>
              <a:rPr lang="en-CA" sz="2400" b="1" dirty="0">
                <a:solidFill>
                  <a:srgbClr val="002060"/>
                </a:solidFill>
              </a:rPr>
              <a:t> and Infitah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C03B5-0FCD-BFFB-D4BC-EFD1909F93ED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CA181-5D85-41B8-0FE7-5289BA83D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C0E219-AD71-C4C7-0983-343FE9F528FA}"/>
              </a:ext>
            </a:extLst>
          </p:cNvPr>
          <p:cNvSpPr/>
          <p:nvPr/>
        </p:nvSpPr>
        <p:spPr>
          <a:xfrm>
            <a:off x="4429802" y="5953240"/>
            <a:ext cx="569277" cy="3985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 err="1">
                <a:solidFill>
                  <a:srgbClr val="002060"/>
                </a:solidFill>
              </a:rPr>
              <a:t>ط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F3F54E6-97B7-ACBC-E26F-6540514F4688}"/>
              </a:ext>
            </a:extLst>
          </p:cNvPr>
          <p:cNvSpPr/>
          <p:nvPr/>
        </p:nvSpPr>
        <p:spPr>
          <a:xfrm>
            <a:off x="7362134" y="5956761"/>
            <a:ext cx="569277" cy="3985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C1F0EE3-96CE-D306-849D-FE6646C779F3}"/>
              </a:ext>
            </a:extLst>
          </p:cNvPr>
          <p:cNvSpPr/>
          <p:nvPr/>
        </p:nvSpPr>
        <p:spPr>
          <a:xfrm>
            <a:off x="721222" y="5953239"/>
            <a:ext cx="898258" cy="3985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solidFill>
                  <a:srgbClr val="002060"/>
                </a:solidFill>
              </a:rPr>
              <a:t>د + </a:t>
            </a:r>
            <a:r>
              <a:rPr lang="ar-SA" sz="2400" b="1" dirty="0" err="1">
                <a:solidFill>
                  <a:srgbClr val="002060"/>
                </a:solidFill>
              </a:rPr>
              <a:t>ت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5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8"/>
          <a:stretch/>
        </p:blipFill>
        <p:spPr>
          <a:xfrm>
            <a:off x="1804647" y="1517457"/>
            <a:ext cx="8566484" cy="1610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79D97-11F2-D276-3F9E-29F9AAD763A0}"/>
              </a:ext>
            </a:extLst>
          </p:cNvPr>
          <p:cNvSpPr txBox="1"/>
          <p:nvPr/>
        </p:nvSpPr>
        <p:spPr>
          <a:xfrm>
            <a:off x="4626143" y="1797681"/>
            <a:ext cx="617220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الإذلاق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Idhlaq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E6AA9-3F7E-0335-16E0-5D5F52AC845B}"/>
              </a:ext>
            </a:extLst>
          </p:cNvPr>
          <p:cNvSpPr txBox="1"/>
          <p:nvPr/>
        </p:nvSpPr>
        <p:spPr>
          <a:xfrm>
            <a:off x="3374768" y="1853081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الإصمات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Ismat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Google Shape;274;p10">
            <a:extLst>
              <a:ext uri="{FF2B5EF4-FFF2-40B4-BE49-F238E27FC236}">
                <a16:creationId xmlns:a16="http://schemas.microsoft.com/office/drawing/2014/main" id="{82E631C6-D2B7-DCBD-B7F6-6E9519A2D16C}"/>
              </a:ext>
            </a:extLst>
          </p:cNvPr>
          <p:cNvSpPr/>
          <p:nvPr/>
        </p:nvSpPr>
        <p:spPr>
          <a:xfrm>
            <a:off x="232611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5;p10">
            <a:extLst>
              <a:ext uri="{FF2B5EF4-FFF2-40B4-BE49-F238E27FC236}">
                <a16:creationId xmlns:a16="http://schemas.microsoft.com/office/drawing/2014/main" id="{7B10D97F-F09F-F82C-B0A0-3A3BD1834EF0}"/>
              </a:ext>
            </a:extLst>
          </p:cNvPr>
          <p:cNvSpPr/>
          <p:nvPr/>
        </p:nvSpPr>
        <p:spPr>
          <a:xfrm>
            <a:off x="6323265" y="3084618"/>
            <a:ext cx="5663442" cy="3278417"/>
          </a:xfrm>
          <a:prstGeom prst="roundRect">
            <a:avLst>
              <a:gd name="adj" fmla="val 6667"/>
            </a:avLst>
          </a:prstGeom>
          <a:solidFill>
            <a:srgbClr val="1F497D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687850-4E56-4CA9-D814-4AE98541096A}"/>
              </a:ext>
            </a:extLst>
          </p:cNvPr>
          <p:cNvSpPr txBox="1"/>
          <p:nvPr/>
        </p:nvSpPr>
        <p:spPr>
          <a:xfrm>
            <a:off x="369213" y="3327860"/>
            <a:ext cx="544629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Difficulty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in pronouncing </a:t>
            </a:r>
            <a:r>
              <a:rPr lang="en-CA" sz="2400" dirty="0">
                <a:solidFill>
                  <a:srgbClr val="002060"/>
                </a:solidFill>
                <a:latin typeface="Calibri" panose="020F0502020204030204" pitchFamily="34" charset="0"/>
              </a:rPr>
              <a:t>letters due to their P.O.A being </a:t>
            </a:r>
            <a:r>
              <a:rPr lang="en-CA" sz="24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far from the </a:t>
            </a:r>
            <a:r>
              <a:rPr lang="en-CA" sz="2400" b="1" u="sng" dirty="0" err="1">
                <a:solidFill>
                  <a:srgbClr val="002060"/>
                </a:solidFill>
                <a:latin typeface="Calibri" panose="020F0502020204030204" pitchFamily="34" charset="0"/>
              </a:rPr>
              <a:t>Thalaq</a:t>
            </a:r>
            <a:r>
              <a:rPr lang="en-CA" sz="2400" u="sng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CA" sz="2400" dirty="0">
                <a:solidFill>
                  <a:srgbClr val="002060"/>
                </a:solidFill>
                <a:latin typeface="Calibri" panose="020F0502020204030204" pitchFamily="34" charset="0"/>
              </a:rPr>
              <a:t>(tip of the tongue and lips).</a:t>
            </a:r>
          </a:p>
          <a:p>
            <a:pPr algn="ctr"/>
            <a:endParaRPr lang="ar-KW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ar-K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صعوبة النطق </a:t>
            </a:r>
            <a:r>
              <a:rPr lang="ar-KW" sz="2000" dirty="0">
                <a:solidFill>
                  <a:srgbClr val="002060"/>
                </a:solidFill>
                <a:latin typeface="Calibri" panose="020F0502020204030204" pitchFamily="34" charset="0"/>
              </a:rPr>
              <a:t>بالحرف لخروجه </a:t>
            </a:r>
            <a:r>
              <a:rPr lang="ar-KW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بعيدًا عن ذلق اللسان والشفة</a:t>
            </a:r>
            <a:endParaRPr lang="ar-KW" sz="20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 marL="0" lvl="0" algn="ctr"/>
            <a:r>
              <a:rPr lang="en-CA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3F13F45E-A831-D612-F20F-6B4A18655D0A}"/>
              </a:ext>
            </a:extLst>
          </p:cNvPr>
          <p:cNvSpPr/>
          <p:nvPr/>
        </p:nvSpPr>
        <p:spPr>
          <a:xfrm>
            <a:off x="189071" y="2192194"/>
            <a:ext cx="1878692" cy="102972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الثقل أو المنع</a:t>
            </a:r>
          </a:p>
          <a:p>
            <a:pPr marL="11113" algn="ctr" rtl="1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Discontinuation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E76998DC-A620-919F-7F44-A91BB0683A87}"/>
              </a:ext>
            </a:extLst>
          </p:cNvPr>
          <p:cNvSpPr/>
          <p:nvPr/>
        </p:nvSpPr>
        <p:spPr>
          <a:xfrm>
            <a:off x="9813073" y="1850877"/>
            <a:ext cx="2146316" cy="134806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حدة اللسان وطلاقته</a:t>
            </a:r>
          </a:p>
          <a:p>
            <a:pPr marL="9525" algn="ctr"/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Sharpness</a:t>
            </a:r>
            <a:r>
              <a:rPr lang="ar-SA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endParaRPr lang="ar-KW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3648E1-C7A2-421E-4F2F-94245A170E11}"/>
              </a:ext>
            </a:extLst>
          </p:cNvPr>
          <p:cNvSpPr txBox="1"/>
          <p:nvPr/>
        </p:nvSpPr>
        <p:spPr>
          <a:xfrm>
            <a:off x="6379322" y="3315617"/>
            <a:ext cx="54462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flows easily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quickly because it 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comes out of the </a:t>
            </a:r>
            <a:r>
              <a:rPr lang="en-CA" sz="2400" b="1" u="sng" dirty="0" err="1">
                <a:solidFill>
                  <a:schemeClr val="bg1"/>
                </a:solidFill>
                <a:latin typeface="Calibri" panose="020F0502020204030204" pitchFamily="34" charset="0"/>
              </a:rPr>
              <a:t>Thalaq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(tip of the tongue or the lips)</a:t>
            </a:r>
            <a:endParaRPr lang="en-CA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ctr" rtl="1"/>
            <a:r>
              <a:rPr lang="ar-KW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خفة وسهولة </a:t>
            </a:r>
            <a:r>
              <a:rPr lang="ar-KW" sz="2000" dirty="0">
                <a:solidFill>
                  <a:schemeClr val="bg1"/>
                </a:solidFill>
                <a:latin typeface="Calibri" panose="020F0502020204030204" pitchFamily="34" charset="0"/>
              </a:rPr>
              <a:t>وسرعة النطق بالحرف </a:t>
            </a:r>
            <a:r>
              <a:rPr lang="ar-KW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لخروجه من ذلق اللسان أو الشفة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523E0A-78FB-D173-C96E-F6092D5C4CE5}"/>
              </a:ext>
            </a:extLst>
          </p:cNvPr>
          <p:cNvSpPr txBox="1"/>
          <p:nvPr/>
        </p:nvSpPr>
        <p:spPr>
          <a:xfrm>
            <a:off x="6379322" y="5409777"/>
            <a:ext cx="5607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فَرَّ مِنْ لُب</a:t>
            </a:r>
            <a:endParaRPr lang="en-CA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 ل ب</a:t>
            </a:r>
          </a:p>
          <a:p>
            <a:pPr lvl="0"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3AE-5032-A45B-A2CD-5B2D46FE2477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519544-94C2-A619-425A-7E3247AFC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87079-01DB-AB7C-DC5D-C5F837FB3F39}"/>
              </a:ext>
            </a:extLst>
          </p:cNvPr>
          <p:cNvSpPr txBox="1"/>
          <p:nvPr/>
        </p:nvSpPr>
        <p:spPr>
          <a:xfrm>
            <a:off x="260639" y="5450662"/>
            <a:ext cx="56073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CA" sz="24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The rest of the letters</a:t>
            </a:r>
            <a:endPara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 algn="ctr"/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</a:rPr>
              <a:t>باقي الحروف</a:t>
            </a:r>
          </a:p>
        </p:txBody>
      </p:sp>
    </p:spTree>
    <p:extLst>
      <p:ext uri="{BB962C8B-B14F-4D97-AF65-F5344CB8AC3E}">
        <p14:creationId xmlns:p14="http://schemas.microsoft.com/office/powerpoint/2010/main" val="167240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2022-05-10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40875-D925-8570-F9C5-FC1E3B7AD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2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4;p2">
            <a:extLst>
              <a:ext uri="{FF2B5EF4-FFF2-40B4-BE49-F238E27FC236}">
                <a16:creationId xmlns:a16="http://schemas.microsoft.com/office/drawing/2014/main" id="{AD7EE753-2DE3-DB4E-5E7E-910B107E28D0}"/>
              </a:ext>
            </a:extLst>
          </p:cNvPr>
          <p:cNvSpPr txBox="1"/>
          <p:nvPr/>
        </p:nvSpPr>
        <p:spPr>
          <a:xfrm>
            <a:off x="6067375" y="1817660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FBD04E4-6799-8162-4247-2D2D4A30BD88}"/>
              </a:ext>
            </a:extLst>
          </p:cNvPr>
          <p:cNvSpPr/>
          <p:nvPr/>
        </p:nvSpPr>
        <p:spPr>
          <a:xfrm>
            <a:off x="3362703" y="1640589"/>
            <a:ext cx="5030886" cy="79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rgbClr val="002060"/>
                </a:solidFill>
              </a:rPr>
              <a:t>ذلق اللسان أو الشفة</a:t>
            </a:r>
            <a:endParaRPr lang="ar-SA" sz="2400" b="1" dirty="0">
              <a:solidFill>
                <a:srgbClr val="002060"/>
              </a:solidFill>
            </a:endParaRPr>
          </a:p>
          <a:p>
            <a:pPr algn="ctr" rtl="1"/>
            <a:r>
              <a:rPr lang="en-US" sz="2400" b="1" dirty="0" err="1">
                <a:solidFill>
                  <a:srgbClr val="002060"/>
                </a:solidFill>
              </a:rPr>
              <a:t>Thalaq</a:t>
            </a:r>
            <a:r>
              <a:rPr lang="en-US" sz="2400" b="1" dirty="0">
                <a:solidFill>
                  <a:srgbClr val="002060"/>
                </a:solidFill>
              </a:rPr>
              <a:t> = tip of the tongue / the lips</a:t>
            </a:r>
          </a:p>
        </p:txBody>
      </p:sp>
      <p:pic>
        <p:nvPicPr>
          <p:cNvPr id="21" name="Picture 2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id="{F6ED72A7-D9EF-33FA-8FF2-FF37B3FE6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5" t="84764" r="49586" b="4185"/>
          <a:stretch/>
        </p:blipFill>
        <p:spPr>
          <a:xfrm>
            <a:off x="1169845" y="2604590"/>
            <a:ext cx="2972314" cy="3064989"/>
          </a:xfrm>
          <a:prstGeom prst="rect">
            <a:avLst/>
          </a:prstGeom>
        </p:spPr>
      </p:pic>
      <p:pic>
        <p:nvPicPr>
          <p:cNvPr id="22" name="Picture 21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id="{BF8B6FF7-4AC9-B084-BDDF-1060E2EDD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85" t="84894" r="4927" b="4442"/>
          <a:stretch/>
        </p:blipFill>
        <p:spPr>
          <a:xfrm>
            <a:off x="4322985" y="2604590"/>
            <a:ext cx="3110322" cy="3052225"/>
          </a:xfrm>
          <a:prstGeom prst="rect">
            <a:avLst/>
          </a:prstGeom>
        </p:spPr>
      </p:pic>
      <p:pic>
        <p:nvPicPr>
          <p:cNvPr id="23" name="Picture 2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id="{3A0D3AE4-67D4-CD7E-2404-A6532A6FEC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9" t="48778" r="51946" b="40912"/>
          <a:stretch/>
        </p:blipFill>
        <p:spPr>
          <a:xfrm>
            <a:off x="7711135" y="2604590"/>
            <a:ext cx="3110322" cy="305524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0BAE34-6437-3FFA-F94A-BB3AD2497449}"/>
              </a:ext>
            </a:extLst>
          </p:cNvPr>
          <p:cNvSpPr/>
          <p:nvPr/>
        </p:nvSpPr>
        <p:spPr>
          <a:xfrm>
            <a:off x="7995931" y="5813544"/>
            <a:ext cx="2533470" cy="61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رَّ 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نْ لُ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endParaRPr lang="ar-SA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565F7B4-9B13-D73D-2BDC-92EEB0D62F31}"/>
              </a:ext>
            </a:extLst>
          </p:cNvPr>
          <p:cNvSpPr/>
          <p:nvPr/>
        </p:nvSpPr>
        <p:spPr>
          <a:xfrm>
            <a:off x="4611411" y="5823653"/>
            <a:ext cx="2533470" cy="61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رَّ مِنْ لُب</a:t>
            </a:r>
            <a:endParaRPr lang="ar-SA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5742C2-6782-965F-8F07-39B5C87AB8F8}"/>
              </a:ext>
            </a:extLst>
          </p:cNvPr>
          <p:cNvSpPr/>
          <p:nvPr/>
        </p:nvSpPr>
        <p:spPr>
          <a:xfrm>
            <a:off x="1389267" y="5813545"/>
            <a:ext cx="2533470" cy="61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فَرَّ 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</a:t>
            </a:r>
            <a:r>
              <a:rPr lang="ar-SA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نْ لُ</a:t>
            </a:r>
            <a:r>
              <a:rPr lang="ar-SA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endParaRPr lang="ar-SA" sz="20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67867-D734-047B-C78A-EBDEE1432EA5}"/>
              </a:ext>
            </a:extLst>
          </p:cNvPr>
          <p:cNvSpPr txBox="1"/>
          <p:nvPr/>
        </p:nvSpPr>
        <p:spPr>
          <a:xfrm>
            <a:off x="3243226" y="639940"/>
            <a:ext cx="570554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First:  </a:t>
            </a:r>
            <a:r>
              <a:rPr lang="en-US" sz="3200" b="1" dirty="0">
                <a:solidFill>
                  <a:srgbClr val="FFFF00"/>
                </a:solidFill>
              </a:rPr>
              <a:t>Opposing Sifat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الصفات التي لها ضد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B0DB02-4504-04E7-29EF-743BCB8BC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السبيل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Jazakom</a:t>
            </a:r>
            <a:r>
              <a:rPr lang="en-US" sz="4000" b="1" dirty="0">
                <a:solidFill>
                  <a:schemeClr val="bg1"/>
                </a:solidFill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E9B73-9368-0647-AB51-F55E97C2D13F}"/>
              </a:ext>
            </a:extLst>
          </p:cNvPr>
          <p:cNvSpPr txBox="1">
            <a:spLocks noChangeAspect="1"/>
          </p:cNvSpPr>
          <p:nvPr/>
        </p:nvSpPr>
        <p:spPr>
          <a:xfrm>
            <a:off x="7500135" y="1795570"/>
            <a:ext cx="226032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2425724" y="437274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Sifat</a:t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الصفات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7" name="Google Shape;94;p2">
            <a:extLst>
              <a:ext uri="{FF2B5EF4-FFF2-40B4-BE49-F238E27FC236}">
                <a16:creationId xmlns:a16="http://schemas.microsoft.com/office/drawing/2014/main" id="{5A59EE98-F3E7-2981-CBB4-1F7B1B10B41E}"/>
              </a:ext>
            </a:extLst>
          </p:cNvPr>
          <p:cNvSpPr txBox="1"/>
          <p:nvPr/>
        </p:nvSpPr>
        <p:spPr>
          <a:xfrm>
            <a:off x="1106969" y="1798890"/>
            <a:ext cx="10198678" cy="326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endParaRPr lang="en-CA" sz="2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Linguistically: </a:t>
            </a:r>
            <a:br>
              <a:rPr lang="ar-SA" sz="2200" b="1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003192"/>
                </a:solidFill>
              </a:rPr>
              <a:t>the physical characteristics which describe something (ex: color, length, courage knowledge,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200" dirty="0">
              <a:solidFill>
                <a:srgbClr val="0031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In </a:t>
            </a:r>
            <a:r>
              <a:rPr lang="en-US" sz="2200" b="1" dirty="0" err="1">
                <a:solidFill>
                  <a:srgbClr val="FF0000"/>
                </a:solidFill>
              </a:rPr>
              <a:t>Tajweed</a:t>
            </a:r>
            <a:r>
              <a:rPr lang="en-US" sz="2200" b="1" dirty="0">
                <a:solidFill>
                  <a:srgbClr val="FF0000"/>
                </a:solidFill>
              </a:rPr>
              <a:t> terminology: </a:t>
            </a:r>
            <a:br>
              <a:rPr lang="ar-SA" sz="2200" b="1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003192"/>
                </a:solidFill>
              </a:rPr>
              <a:t>the attribute which </a:t>
            </a:r>
            <a:r>
              <a:rPr lang="en-US" sz="2200" b="1" u="sng" dirty="0">
                <a:solidFill>
                  <a:srgbClr val="003192"/>
                </a:solidFill>
              </a:rPr>
              <a:t>defines the sound of the letter </a:t>
            </a:r>
            <a:r>
              <a:rPr lang="en-US" sz="2200" dirty="0">
                <a:solidFill>
                  <a:srgbClr val="003192"/>
                </a:solidFill>
              </a:rPr>
              <a:t>when it is pronounced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FF0000"/>
                </a:solidFill>
              </a:rPr>
              <a:t>الصفات</a:t>
            </a:r>
            <a:r>
              <a:rPr lang="ar-SA" sz="2000" dirty="0">
                <a:solidFill>
                  <a:srgbClr val="003192"/>
                </a:solidFill>
              </a:rPr>
              <a:t>: جمع صِفَة</a:t>
            </a:r>
            <a:endParaRPr lang="en-CA" sz="20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000" b="1" dirty="0">
                <a:solidFill>
                  <a:srgbClr val="FF0000"/>
                </a:solidFill>
              </a:rPr>
              <a:t>لغة</a:t>
            </a:r>
            <a:r>
              <a:rPr lang="ar-KW" sz="2000" dirty="0">
                <a:solidFill>
                  <a:srgbClr val="003192"/>
                </a:solidFill>
              </a:rPr>
              <a:t>: ما قام بالشيء من المعاني الحسية والمعنوية</a:t>
            </a:r>
            <a:endParaRPr lang="en-CA" sz="20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800" b="1" dirty="0">
                <a:solidFill>
                  <a:srgbClr val="FF0000"/>
                </a:solidFill>
              </a:rPr>
              <a:t>اصطلاحًا</a:t>
            </a:r>
            <a:r>
              <a:rPr lang="ar-KW" sz="2800" dirty="0">
                <a:solidFill>
                  <a:srgbClr val="003192"/>
                </a:solidFill>
              </a:rPr>
              <a:t>: كيفية ثابتة </a:t>
            </a:r>
            <a:r>
              <a:rPr lang="ar-KW" sz="2800" u="sng" dirty="0">
                <a:solidFill>
                  <a:srgbClr val="003192"/>
                </a:solidFill>
              </a:rPr>
              <a:t>تقوم بالحرف عند النطق به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003192"/>
              </a:solidFill>
            </a:endParaRPr>
          </a:p>
          <a:p>
            <a:pPr algn="ctr" rtl="1"/>
            <a:endParaRPr lang="ar-KW" sz="2000" dirty="0">
              <a:solidFill>
                <a:srgbClr val="00319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51D200-C497-8B56-BD54-C104F9F26D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id="{599C2EE2-5382-163F-962F-379A7743EBF7}"/>
              </a:ext>
            </a:extLst>
          </p:cNvPr>
          <p:cNvSpPr txBox="1"/>
          <p:nvPr/>
        </p:nvSpPr>
        <p:spPr>
          <a:xfrm>
            <a:off x="1239490" y="1822655"/>
            <a:ext cx="10198678" cy="43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Importance of learning the Sifat of the letters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192"/>
                </a:solidFill>
              </a:rPr>
              <a:t>To </a:t>
            </a:r>
            <a:r>
              <a:rPr lang="en-US" sz="2200" b="1" u="sng" dirty="0">
                <a:solidFill>
                  <a:srgbClr val="003192"/>
                </a:solidFill>
              </a:rPr>
              <a:t>discriminate between </a:t>
            </a:r>
            <a:r>
              <a:rPr lang="en-US" sz="2200" dirty="0">
                <a:solidFill>
                  <a:srgbClr val="003192"/>
                </a:solidFill>
              </a:rPr>
              <a:t>the different letters which have the </a:t>
            </a:r>
            <a:r>
              <a:rPr lang="en-US" sz="2200" i="1" dirty="0">
                <a:solidFill>
                  <a:srgbClr val="003192"/>
                </a:solidFill>
              </a:rPr>
              <a:t>same point of articulation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192"/>
                </a:solidFill>
              </a:rPr>
              <a:t>To make sure that the letters are </a:t>
            </a:r>
            <a:r>
              <a:rPr lang="en-US" sz="2200" b="1" u="sng" dirty="0">
                <a:solidFill>
                  <a:srgbClr val="003192"/>
                </a:solidFill>
              </a:rPr>
              <a:t>pronounced correctly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192"/>
                </a:solidFill>
              </a:rPr>
              <a:t>To recognize the </a:t>
            </a:r>
            <a:r>
              <a:rPr lang="en-US" sz="2200" b="1" u="sng" dirty="0">
                <a:solidFill>
                  <a:srgbClr val="003192"/>
                </a:solidFill>
              </a:rPr>
              <a:t>weak and stro</a:t>
            </a:r>
            <a:r>
              <a:rPr lang="en-US" sz="2200" dirty="0">
                <a:solidFill>
                  <a:srgbClr val="003192"/>
                </a:solidFill>
              </a:rPr>
              <a:t>ng letters (rule of </a:t>
            </a:r>
            <a:r>
              <a:rPr lang="en-US" sz="2200" dirty="0" err="1">
                <a:solidFill>
                  <a:srgbClr val="003192"/>
                </a:solidFill>
              </a:rPr>
              <a:t>Idgham</a:t>
            </a:r>
            <a:r>
              <a:rPr lang="en-US" sz="2200" dirty="0">
                <a:solidFill>
                  <a:srgbClr val="003192"/>
                </a:solidFill>
              </a:rPr>
              <a:t>)</a:t>
            </a:r>
            <a:endParaRPr lang="en-CA" sz="2800" b="1" dirty="0">
              <a:solidFill>
                <a:srgbClr val="FF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KW" sz="2000" b="1" dirty="0">
                <a:solidFill>
                  <a:srgbClr val="FF0000"/>
                </a:solidFill>
              </a:rPr>
              <a:t>فوائد تعلم الصفات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000" b="1" u="sng" dirty="0">
                <a:solidFill>
                  <a:srgbClr val="003192"/>
                </a:solidFill>
              </a:rPr>
              <a:t>تمييز</a:t>
            </a:r>
            <a:r>
              <a:rPr lang="ar-KW" sz="2000" dirty="0">
                <a:solidFill>
                  <a:srgbClr val="003192"/>
                </a:solidFill>
              </a:rPr>
              <a:t> الحروف المشتركة في المخرج</a:t>
            </a:r>
            <a:endParaRPr lang="en-CA" sz="20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000" dirty="0">
                <a:solidFill>
                  <a:srgbClr val="003192"/>
                </a:solidFill>
              </a:rPr>
              <a:t>تحسين </a:t>
            </a:r>
            <a:r>
              <a:rPr lang="ar-KW" sz="2000" b="1" u="sng" dirty="0">
                <a:solidFill>
                  <a:srgbClr val="003192"/>
                </a:solidFill>
              </a:rPr>
              <a:t>لفظ</a:t>
            </a:r>
            <a:r>
              <a:rPr lang="ar-KW" sz="2000" dirty="0">
                <a:solidFill>
                  <a:srgbClr val="003192"/>
                </a:solidFill>
              </a:rPr>
              <a:t> الحروف</a:t>
            </a:r>
            <a:endParaRPr lang="en-US" sz="20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2000" dirty="0">
                <a:solidFill>
                  <a:srgbClr val="003192"/>
                </a:solidFill>
              </a:rPr>
              <a:t>معرفة الحروف ا</a:t>
            </a:r>
            <a:r>
              <a:rPr lang="ar-KW" sz="2000" b="1" u="sng" dirty="0">
                <a:solidFill>
                  <a:srgbClr val="003192"/>
                </a:solidFill>
              </a:rPr>
              <a:t>لقوية والضعيفة </a:t>
            </a:r>
            <a:r>
              <a:rPr lang="ar-KW" sz="2000" dirty="0">
                <a:solidFill>
                  <a:srgbClr val="003192"/>
                </a:solidFill>
              </a:rPr>
              <a:t>لمعرفة ما يجوز إدغامة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E2AD2-6375-F0B0-B7DA-5E1E13C10346}"/>
              </a:ext>
            </a:extLst>
          </p:cNvPr>
          <p:cNvSpPr txBox="1"/>
          <p:nvPr/>
        </p:nvSpPr>
        <p:spPr>
          <a:xfrm>
            <a:off x="2425724" y="437274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Sifat</a:t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الصفات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FB12A6-EEA3-9E76-3BFE-ACC5D2FC91D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B561E835-5E52-046B-0475-D0F3ADBF8888}"/>
              </a:ext>
            </a:extLst>
          </p:cNvPr>
          <p:cNvGraphicFramePr>
            <a:graphicFrameLocks/>
          </p:cNvGraphicFramePr>
          <p:nvPr/>
        </p:nvGraphicFramePr>
        <p:xfrm>
          <a:off x="444046" y="1643476"/>
          <a:ext cx="11303908" cy="50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2E810D-0F9E-99BD-F4C0-387E352D8BB7}"/>
              </a:ext>
            </a:extLst>
          </p:cNvPr>
          <p:cNvSpPr txBox="1"/>
          <p:nvPr/>
        </p:nvSpPr>
        <p:spPr>
          <a:xfrm>
            <a:off x="2425724" y="437274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Sifat</a:t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الصفات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0E0C9C-3A53-E5C8-1CD5-F03D75F257C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id="{599C2EE2-5382-163F-962F-379A7743EBF7}"/>
              </a:ext>
            </a:extLst>
          </p:cNvPr>
          <p:cNvSpPr txBox="1"/>
          <p:nvPr/>
        </p:nvSpPr>
        <p:spPr>
          <a:xfrm>
            <a:off x="1239490" y="1929992"/>
            <a:ext cx="10198678" cy="43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CA" sz="2200" b="1" dirty="0">
                <a:solidFill>
                  <a:srgbClr val="FF0000"/>
                </a:solidFill>
              </a:rPr>
              <a:t>Sifat </a:t>
            </a:r>
            <a:r>
              <a:rPr lang="en-CA" sz="2200" b="1" dirty="0" err="1">
                <a:solidFill>
                  <a:srgbClr val="FF0000"/>
                </a:solidFill>
              </a:rPr>
              <a:t>Dhatiyyah</a:t>
            </a:r>
            <a:r>
              <a:rPr lang="ar-SA" sz="2200" b="1" dirty="0">
                <a:solidFill>
                  <a:srgbClr val="FF0000"/>
                </a:solidFill>
              </a:rPr>
              <a:t>) </a:t>
            </a:r>
            <a:r>
              <a:rPr lang="en-CA" sz="2200" b="1" dirty="0">
                <a:solidFill>
                  <a:srgbClr val="FF0000"/>
                </a:solidFill>
              </a:rPr>
              <a:t>inherent attributes): </a:t>
            </a:r>
            <a:endParaRPr lang="ar-SA" sz="22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3192"/>
                </a:solidFill>
              </a:rPr>
              <a:t>These are the attributes which are </a:t>
            </a:r>
            <a:r>
              <a:rPr lang="en-CA" sz="2200" b="1" i="1" u="sng" dirty="0">
                <a:solidFill>
                  <a:srgbClr val="003192"/>
                </a:solidFill>
              </a:rPr>
              <a:t>inherent</a:t>
            </a:r>
            <a:r>
              <a:rPr lang="ar-SA" sz="2200" dirty="0">
                <a:solidFill>
                  <a:srgbClr val="003192"/>
                </a:solidFill>
              </a:rPr>
              <a:t> </a:t>
            </a:r>
            <a:r>
              <a:rPr lang="en-CA" sz="2200" dirty="0">
                <a:solidFill>
                  <a:srgbClr val="003192"/>
                </a:solidFill>
              </a:rPr>
              <a:t>in the letter. They are </a:t>
            </a:r>
            <a:r>
              <a:rPr lang="en-CA" sz="2200" b="1" i="1" u="sng" dirty="0">
                <a:solidFill>
                  <a:srgbClr val="003192"/>
                </a:solidFill>
              </a:rPr>
              <a:t>permanent</a:t>
            </a:r>
            <a:r>
              <a:rPr lang="en-CA" sz="2200" dirty="0">
                <a:solidFill>
                  <a:srgbClr val="003192"/>
                </a:solidFill>
              </a:rPr>
              <a:t> characteristics of the letter, </a:t>
            </a:r>
            <a:endParaRPr lang="ar-SA" sz="2200" dirty="0">
              <a:solidFill>
                <a:srgbClr val="00319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3192"/>
                </a:solidFill>
              </a:rPr>
              <a:t>e.g. </a:t>
            </a:r>
            <a:r>
              <a:rPr lang="en-CA" sz="2200" b="1" dirty="0">
                <a:solidFill>
                  <a:srgbClr val="FF0000"/>
                </a:solidFill>
              </a:rPr>
              <a:t>Al-Hams</a:t>
            </a:r>
            <a:r>
              <a:rPr lang="ar-SA" sz="2200" dirty="0">
                <a:solidFill>
                  <a:srgbClr val="003192"/>
                </a:solidFill>
              </a:rPr>
              <a:t>) </a:t>
            </a:r>
            <a:r>
              <a:rPr lang="en-CA" sz="2200" dirty="0">
                <a:solidFill>
                  <a:srgbClr val="003192"/>
                </a:solidFill>
              </a:rPr>
              <a:t>whispering)</a:t>
            </a:r>
            <a:r>
              <a:rPr lang="ar-SA" sz="2200" dirty="0">
                <a:solidFill>
                  <a:srgbClr val="003192"/>
                </a:solidFill>
              </a:rPr>
              <a:t> </a:t>
            </a:r>
            <a:r>
              <a:rPr lang="en-CA" sz="2200" dirty="0">
                <a:solidFill>
                  <a:srgbClr val="003192"/>
                </a:solidFill>
              </a:rPr>
              <a:t>and </a:t>
            </a:r>
            <a:r>
              <a:rPr lang="en-CA" sz="2200" b="1" dirty="0">
                <a:solidFill>
                  <a:srgbClr val="FF0000"/>
                </a:solidFill>
              </a:rPr>
              <a:t>Al-</a:t>
            </a:r>
            <a:r>
              <a:rPr lang="en-CA" sz="2200" b="1" dirty="0" err="1">
                <a:solidFill>
                  <a:srgbClr val="FF0000"/>
                </a:solidFill>
              </a:rPr>
              <a:t>Jahr</a:t>
            </a:r>
            <a:r>
              <a:rPr lang="ar-SA" sz="2200" dirty="0">
                <a:solidFill>
                  <a:srgbClr val="003192"/>
                </a:solidFill>
              </a:rPr>
              <a:t>) </a:t>
            </a:r>
            <a:r>
              <a:rPr lang="en-CA" sz="2200" dirty="0">
                <a:solidFill>
                  <a:srgbClr val="003192"/>
                </a:solidFill>
              </a:rPr>
              <a:t>Audibility).</a:t>
            </a:r>
            <a:endParaRPr lang="en-CA" sz="2200" b="1" dirty="0">
              <a:solidFill>
                <a:srgbClr val="FF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الصفات الذاتية: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3192"/>
                </a:solidFill>
              </a:rPr>
              <a:t>الصفات </a:t>
            </a:r>
            <a:r>
              <a:rPr lang="ar-SA" sz="2000" b="1" u="sng" dirty="0">
                <a:solidFill>
                  <a:srgbClr val="003192"/>
                </a:solidFill>
              </a:rPr>
              <a:t>اللازمة للحرف </a:t>
            </a:r>
            <a:r>
              <a:rPr lang="ar-SA" sz="2000" b="1" dirty="0">
                <a:solidFill>
                  <a:srgbClr val="003192"/>
                </a:solidFill>
              </a:rPr>
              <a:t>لا تفارقه </a:t>
            </a:r>
            <a:r>
              <a:rPr lang="ar-SA" sz="2000" dirty="0">
                <a:solidFill>
                  <a:srgbClr val="003192"/>
                </a:solidFill>
              </a:rPr>
              <a:t>أبدًا</a:t>
            </a:r>
            <a:r>
              <a:rPr lang="ar-SA" sz="2000" b="1" dirty="0">
                <a:solidFill>
                  <a:srgbClr val="003192"/>
                </a:solidFill>
              </a:rPr>
              <a:t> </a:t>
            </a:r>
            <a:r>
              <a:rPr lang="ar-SA" sz="2000" dirty="0">
                <a:solidFill>
                  <a:srgbClr val="003192"/>
                </a:solidFill>
              </a:rPr>
              <a:t>في </a:t>
            </a:r>
            <a:r>
              <a:rPr lang="en-CA" sz="2000" dirty="0">
                <a:solidFill>
                  <a:srgbClr val="003192"/>
                </a:solidFill>
              </a:rPr>
              <a:t>ج</a:t>
            </a:r>
            <a:r>
              <a:rPr lang="ar-SA" sz="2000" dirty="0">
                <a:solidFill>
                  <a:srgbClr val="003192"/>
                </a:solidFill>
              </a:rPr>
              <a:t>ميع أحواله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3192"/>
                </a:solidFill>
              </a:rPr>
              <a:t>مثل: </a:t>
            </a:r>
            <a:r>
              <a:rPr lang="ar-SA" sz="2000" b="1" dirty="0">
                <a:solidFill>
                  <a:srgbClr val="FF0000"/>
                </a:solidFill>
              </a:rPr>
              <a:t>الهمس والجهر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CCAAB-C0FE-A72D-FFE3-807EC81F7156}"/>
              </a:ext>
            </a:extLst>
          </p:cNvPr>
          <p:cNvSpPr txBox="1"/>
          <p:nvPr/>
        </p:nvSpPr>
        <p:spPr>
          <a:xfrm>
            <a:off x="2425724" y="437274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Sifat</a:t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الصفات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307415-E589-5C95-5EFB-421F47B58B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id="{599C2EE2-5382-163F-962F-379A7743EBF7}"/>
              </a:ext>
            </a:extLst>
          </p:cNvPr>
          <p:cNvSpPr txBox="1"/>
          <p:nvPr/>
        </p:nvSpPr>
        <p:spPr>
          <a:xfrm>
            <a:off x="1239490" y="1929992"/>
            <a:ext cx="10198678" cy="43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CA" sz="2200" b="1" dirty="0">
                <a:solidFill>
                  <a:srgbClr val="FF0000"/>
                </a:solidFill>
              </a:rPr>
              <a:t>Sifat ‘</a:t>
            </a:r>
            <a:r>
              <a:rPr lang="en-CA" sz="2200" b="1" dirty="0" err="1">
                <a:solidFill>
                  <a:srgbClr val="FF0000"/>
                </a:solidFill>
              </a:rPr>
              <a:t>Aaridah</a:t>
            </a:r>
            <a:r>
              <a:rPr lang="en-CA" sz="2200" b="1" dirty="0">
                <a:solidFill>
                  <a:srgbClr val="FF0000"/>
                </a:solidFill>
              </a:rPr>
              <a:t> </a:t>
            </a:r>
            <a:r>
              <a:rPr lang="ar-SA" sz="2200" b="1" dirty="0">
                <a:solidFill>
                  <a:srgbClr val="FF0000"/>
                </a:solidFill>
              </a:rPr>
              <a:t>)</a:t>
            </a:r>
            <a:r>
              <a:rPr lang="en-CA" sz="2200" b="1" dirty="0">
                <a:solidFill>
                  <a:srgbClr val="FF0000"/>
                </a:solidFill>
              </a:rPr>
              <a:t>transient attributes): </a:t>
            </a:r>
            <a:endParaRPr lang="ar-SA" sz="2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3192"/>
                </a:solidFill>
              </a:rPr>
              <a:t>These are attributes which the letter </a:t>
            </a:r>
            <a:r>
              <a:rPr lang="en-CA" sz="2200" b="1" i="1" u="sng" dirty="0">
                <a:solidFill>
                  <a:srgbClr val="003192"/>
                </a:solidFill>
              </a:rPr>
              <a:t>may or may not acquire</a:t>
            </a:r>
            <a:r>
              <a:rPr lang="en-CA" sz="2200" dirty="0">
                <a:solidFill>
                  <a:srgbClr val="003192"/>
                </a:solidFill>
              </a:rPr>
              <a:t> depending on the situation, </a:t>
            </a:r>
            <a:endParaRPr lang="ar-SA" sz="2200" dirty="0">
              <a:solidFill>
                <a:srgbClr val="00319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3192"/>
                </a:solidFill>
              </a:rPr>
              <a:t>e.g. </a:t>
            </a:r>
            <a:r>
              <a:rPr lang="en-CA" sz="2200" b="1" dirty="0" err="1">
                <a:solidFill>
                  <a:srgbClr val="FF0000"/>
                </a:solidFill>
              </a:rPr>
              <a:t>Tafkheem</a:t>
            </a:r>
            <a:r>
              <a:rPr lang="en-CA" sz="2200" dirty="0">
                <a:solidFill>
                  <a:srgbClr val="003192"/>
                </a:solidFill>
              </a:rPr>
              <a:t> and </a:t>
            </a:r>
            <a:r>
              <a:rPr lang="en-CA" sz="2200" b="1" dirty="0" err="1">
                <a:solidFill>
                  <a:srgbClr val="FF0000"/>
                </a:solidFill>
              </a:rPr>
              <a:t>Tarqeeq</a:t>
            </a:r>
            <a:r>
              <a:rPr lang="en-CA" sz="2200" dirty="0">
                <a:solidFill>
                  <a:srgbClr val="003192"/>
                </a:solidFill>
              </a:rPr>
              <a:t> of </a:t>
            </a:r>
            <a:r>
              <a:rPr lang="ar-SA" sz="2200" dirty="0" err="1">
                <a:solidFill>
                  <a:srgbClr val="003192"/>
                </a:solidFill>
              </a:rPr>
              <a:t>ر</a:t>
            </a:r>
            <a:endParaRPr lang="en-CA" sz="2000" b="1" dirty="0">
              <a:solidFill>
                <a:srgbClr val="FF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الصفات العارضة: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3192"/>
                </a:solidFill>
              </a:rPr>
              <a:t>صفات </a:t>
            </a:r>
            <a:r>
              <a:rPr lang="ar-SA" sz="2000" b="1" u="sng" dirty="0">
                <a:solidFill>
                  <a:srgbClr val="003192"/>
                </a:solidFill>
              </a:rPr>
              <a:t>تعرض للحرف أحيانًا </a:t>
            </a:r>
            <a:r>
              <a:rPr lang="ar-SA" sz="2000" dirty="0">
                <a:solidFill>
                  <a:srgbClr val="003192"/>
                </a:solidFill>
              </a:rPr>
              <a:t>وتفارقه أحيانًا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3192"/>
                </a:solidFill>
              </a:rPr>
              <a:t>مثل: </a:t>
            </a:r>
            <a:r>
              <a:rPr lang="ar-SA" sz="2000" b="1" dirty="0">
                <a:solidFill>
                  <a:srgbClr val="FF0000"/>
                </a:solidFill>
              </a:rPr>
              <a:t>التفخيم والترقيق (</a:t>
            </a:r>
            <a:r>
              <a:rPr lang="ar-SA" sz="2000" b="1" dirty="0" err="1">
                <a:solidFill>
                  <a:srgbClr val="FF0000"/>
                </a:solidFill>
              </a:rPr>
              <a:t>ر</a:t>
            </a:r>
            <a:r>
              <a:rPr lang="ar-SA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7C3AF-4872-F544-8092-FBB5DC63D84D}"/>
              </a:ext>
            </a:extLst>
          </p:cNvPr>
          <p:cNvSpPr txBox="1"/>
          <p:nvPr/>
        </p:nvSpPr>
        <p:spPr>
          <a:xfrm>
            <a:off x="2425724" y="437274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Sifat</a:t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الصفات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0A88A-9061-9064-7DD4-7154B45D3EA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B561E835-5E52-046B-0475-D0F3ADBF8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014376"/>
              </p:ext>
            </p:extLst>
          </p:nvPr>
        </p:nvGraphicFramePr>
        <p:xfrm>
          <a:off x="444046" y="1643476"/>
          <a:ext cx="11303908" cy="50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2E810D-0F9E-99BD-F4C0-387E352D8BB7}"/>
              </a:ext>
            </a:extLst>
          </p:cNvPr>
          <p:cNvSpPr txBox="1"/>
          <p:nvPr/>
        </p:nvSpPr>
        <p:spPr>
          <a:xfrm>
            <a:off x="2425724" y="437274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Sifat</a:t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الصفات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0E0C9C-3A53-E5C8-1CD5-F03D75F257C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3662541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CA" sz="2400" b="1" dirty="0">
                <a:solidFill>
                  <a:srgbClr val="FFFF00"/>
                </a:solidFill>
              </a:rPr>
              <a:t>First:</a:t>
            </a:r>
            <a:endParaRPr lang="ar-KW" sz="2400" b="1" dirty="0">
              <a:solidFill>
                <a:srgbClr val="FFFF00"/>
              </a:solidFill>
            </a:endParaRP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en-CA" sz="6600" b="1" dirty="0">
                <a:solidFill>
                  <a:srgbClr val="FFFF00"/>
                </a:solidFill>
              </a:rPr>
              <a:t>Opposing Sifat</a:t>
            </a:r>
            <a:endParaRPr lang="ar-KW" sz="48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ar-KW" sz="2000" b="1" dirty="0">
                <a:solidFill>
                  <a:srgbClr val="FFFF00"/>
                </a:solidFill>
              </a:rPr>
              <a:t>أولًا 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ar-SA" sz="4400" b="1" dirty="0">
                <a:solidFill>
                  <a:srgbClr val="FFFF00"/>
                </a:solidFill>
              </a:rPr>
              <a:t>الصفات التي لها ضد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229741-7C40-93E0-8122-010C72AC8BA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296103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1044</Words>
  <Application>Microsoft Macintosh PowerPoint</Application>
  <PresentationFormat>Widescreen</PresentationFormat>
  <Paragraphs>206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Attributes of Letters (Sifat)   Attributes of letters (1): Introduction + Opposing Attributes</vt:lpstr>
      <vt:lpstr>Introduction  المقدمة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Yomna Negm</cp:lastModifiedBy>
  <cp:revision>163</cp:revision>
  <dcterms:created xsi:type="dcterms:W3CDTF">2020-09-13T16:40:33Z</dcterms:created>
  <dcterms:modified xsi:type="dcterms:W3CDTF">2022-05-12T01:37:22Z</dcterms:modified>
</cp:coreProperties>
</file>