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90" d="100"/>
          <a:sy n="90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2020-09-25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2020-09-25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2020-09-25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2020-09-25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2020-09-25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Establishing God’s Attributes</a:t>
            </a:r>
            <a:br>
              <a:rPr lang="en-US" sz="5000" dirty="0"/>
            </a:br>
            <a:r>
              <a:rPr lang="en-US" sz="5000" dirty="0"/>
              <a:t>Transcendence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God’s Attributes</a:t>
            </a:r>
          </a:p>
          <a:p>
            <a:r>
              <a:rPr lang="en-US" dirty="0"/>
              <a:t>Transcendence of God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God’s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/>
              <a:t>Allah, the Exalted, has the most beautiful names and the perfect and sublime attributes.</a:t>
            </a:r>
          </a:p>
          <a:p>
            <a:pPr algn="just"/>
            <a:r>
              <a:rPr lang="en-CA" dirty="0"/>
              <a:t>Among these attributes are: Power, Will, Knowledge, Life, Speech, Hearing, and Sight.</a:t>
            </a:r>
          </a:p>
          <a:p>
            <a:pPr algn="just"/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1525-EC1C-41C5-8FE9-86716A12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Establishment of the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A023-5AF4-49D0-BA76-25CD69C9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CA" dirty="0"/>
              <a:t>All these attributes are of perfection and their opposites are attributes of deficiency, which do not befit Allah, the Exalted.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CA" dirty="0"/>
              <a:t>Allah, the Almighty, established these attributes for Himself in His book, the Holy Quran, and in the Sunnah of the prophet (PBUH), in several places.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CA" dirty="0"/>
              <a:t>Each of His attributes has many evidences mentioned in the Quran.</a:t>
            </a:r>
            <a:endParaRPr lang="en-CA" sz="2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49D3-E995-49D9-8F04-138DC322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B371A-BC0E-451E-889C-323D5B55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6798-3939-4E83-B0EE-34E5262C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Transcendence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224B-C831-4F6A-9E10-52B63D90B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/>
              <a:t>Allah, Exalted He, Has the absolute perfect attributes and free from any imperfection or defect.</a:t>
            </a:r>
          </a:p>
          <a:p>
            <a:pPr algn="just"/>
            <a:r>
              <a:rPr lang="en-CA" dirty="0"/>
              <a:t>Nothing resembles Him nor similar to Him.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4E193-7A43-4844-A307-027B68B0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1825F-D305-4E13-BCA2-A7765B06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5C6FC-0E28-4D08-B14C-B3D75A84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Transcendence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35E2C-7111-4A35-97CB-1D7055573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CA"/>
              <a:t>If any of His attributes contain words that their apparent meaning would give the impression of resemblance, it is necessary to believe in these attributes without resemblance, divesting, or interpreting them. </a:t>
            </a:r>
          </a:p>
          <a:p>
            <a:pPr algn="just"/>
            <a:r>
              <a:rPr lang="en-CA" dirty="0"/>
              <a:t>One should believe in what Allah revealed in His book without addition or negation and say: (I believe in what Allah has said and what His messenger has told us, in the meaning intended by Allah and His apostle; and Allah and His apostle know best).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9E0D8-DACC-4F84-B8FE-4E03AE41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93413-FEAD-40C7-8ACE-A22030F8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257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Establishing God’s Attributes Transcendence of God</vt:lpstr>
      <vt:lpstr>Agenda</vt:lpstr>
      <vt:lpstr>God’s Attributes</vt:lpstr>
      <vt:lpstr>The Establishment of the Attributes</vt:lpstr>
      <vt:lpstr>Transcendence of God</vt:lpstr>
      <vt:lpstr>Transcendence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62</cp:revision>
  <dcterms:created xsi:type="dcterms:W3CDTF">2020-09-13T16:40:33Z</dcterms:created>
  <dcterms:modified xsi:type="dcterms:W3CDTF">2020-09-26T03:55:33Z</dcterms:modified>
</cp:coreProperties>
</file>