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300" r:id="rId2"/>
    <p:sldId id="301" r:id="rId3"/>
    <p:sldId id="302" r:id="rId4"/>
    <p:sldId id="303" r:id="rId5"/>
    <p:sldId id="304" r:id="rId6"/>
    <p:sldId id="305" r:id="rId7"/>
    <p:sldId id="306" r:id="rId8"/>
  </p:sldIdLst>
  <p:sldSz cx="12190413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8" d="100"/>
          <a:sy n="48" d="100"/>
        </p:scale>
        <p:origin x="-58" y="-6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BB9B0C5-9F32-409C-8E35-AEB7A0BA3F65}" type="datetimeFigureOut">
              <a:rPr lang="ar-KW" smtClean="0"/>
              <a:t>12/10/1442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833603-2E15-47FC-AF17-8258FEB3AD33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852496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004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12/10/1442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12/10/1442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83993" cy="6858000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797773" y="263788"/>
            <a:ext cx="3139236" cy="80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 </a:t>
            </a: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الغاشية</a:t>
            </a:r>
          </a:p>
        </p:txBody>
      </p:sp>
      <p:sp>
        <p:nvSpPr>
          <p:cNvPr id="15" name="Google Shape;86;p1"/>
          <p:cNvSpPr txBox="1"/>
          <p:nvPr/>
        </p:nvSpPr>
        <p:spPr>
          <a:xfrm>
            <a:off x="6321647" y="1784831"/>
            <a:ext cx="5010173" cy="72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مقدمة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6453825" y="2752023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غريب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الألفاظ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20" name="Google Shape;86;p1"/>
          <p:cNvSpPr txBox="1"/>
          <p:nvPr/>
        </p:nvSpPr>
        <p:spPr>
          <a:xfrm>
            <a:off x="6465550" y="3792415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مقاصد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21" name="Google Shape;86;p1"/>
          <p:cNvSpPr txBox="1"/>
          <p:nvPr/>
        </p:nvSpPr>
        <p:spPr>
          <a:xfrm>
            <a:off x="6480196" y="4870897"/>
            <a:ext cx="4876839" cy="75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فوائد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586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903262" y="278512"/>
            <a:ext cx="2927469" cy="697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 </a:t>
            </a: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الغاشية</a:t>
            </a:r>
          </a:p>
        </p:txBody>
      </p:sp>
      <p:sp>
        <p:nvSpPr>
          <p:cNvPr id="15" name="Google Shape;86;p1"/>
          <p:cNvSpPr txBox="1"/>
          <p:nvPr/>
        </p:nvSpPr>
        <p:spPr>
          <a:xfrm>
            <a:off x="6321647" y="1433151"/>
            <a:ext cx="5010173" cy="72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مقدمة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17" name="Google Shape;86;p1"/>
          <p:cNvSpPr txBox="1"/>
          <p:nvPr/>
        </p:nvSpPr>
        <p:spPr>
          <a:xfrm>
            <a:off x="694702" y="2118947"/>
            <a:ext cx="10521666" cy="110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 rtl="1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عن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النعمان بن بشير أَنَّ النَّبِيَّ 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-ﷺ-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كَانَ يَقْرَأُ فِي الْعِيْدَيْنِ وَيَوْمَ الْجُمُعَة ب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﴿سَبِّحِ اسْمَ رَبِّكَ الْأَعْلَى﴾ و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﴿هل أَتَاكَ حَدِيثُ الْغَاشِيَةِ﴾، وَرُبَّمَا اجْتَمَعَا فِي يَوْمٍ واحد فقرأهما (صحيح مسل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)، 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6453825" y="3859815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غريب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الألفاظ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826382" y="4598367"/>
            <a:ext cx="10575769" cy="1921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 rtl="1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الضَّرِيع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نبت بالحجاز، يقال لرطبة الشِّبْرِق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لَاغِيَةً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من يقول لغواً.</a:t>
            </a:r>
          </a:p>
          <a:p>
            <a:pPr algn="just" rtl="1"/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وَنَّمارق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النمارق: الوسائد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 			</a:t>
            </a:r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 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وَزَرابيّ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الزَّرابيّ: </a:t>
            </a:r>
            <a:r>
              <a:rPr lang="ar-KW" sz="36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الطّنافِس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</a:p>
          <a:p>
            <a:pPr algn="just" rtl="1"/>
            <a:r>
              <a:rPr lang="ar-SA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بِمُسَيْطِرٍ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بمُسَلَّط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 					</a:t>
            </a:r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إِيَابَهُمْ</a:t>
            </a:r>
            <a:r>
              <a:rPr lang="ar-SA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</a:t>
            </a:r>
            <a:r>
              <a:rPr lang="ar-KW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رجوعهم.</a:t>
            </a:r>
          </a:p>
        </p:txBody>
      </p:sp>
    </p:spTree>
    <p:extLst>
      <p:ext uri="{BB962C8B-B14F-4D97-AF65-F5344CB8AC3E}">
        <p14:creationId xmlns:p14="http://schemas.microsoft.com/office/powerpoint/2010/main" val="33008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14" name="Google Shape;86;p1"/>
          <p:cNvSpPr txBox="1"/>
          <p:nvPr/>
        </p:nvSpPr>
        <p:spPr>
          <a:xfrm>
            <a:off x="3929634" y="263788"/>
            <a:ext cx="2857140" cy="78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buClr>
                <a:schemeClr val="dk1"/>
              </a:buClr>
              <a:buSzPts val="6000"/>
            </a:pP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</a:t>
            </a: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الغاشية</a:t>
            </a:r>
          </a:p>
        </p:txBody>
      </p:sp>
      <p:sp>
        <p:nvSpPr>
          <p:cNvPr id="15" name="Google Shape;86;p1"/>
          <p:cNvSpPr txBox="1"/>
          <p:nvPr/>
        </p:nvSpPr>
        <p:spPr>
          <a:xfrm>
            <a:off x="6358209" y="1440883"/>
            <a:ext cx="5010173" cy="72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مقاصد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الآيات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17" name="Google Shape;86;p1"/>
          <p:cNvSpPr txBox="1"/>
          <p:nvPr/>
        </p:nvSpPr>
        <p:spPr>
          <a:xfrm>
            <a:off x="694702" y="2198075"/>
            <a:ext cx="10521666" cy="110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 rtl="1"/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تذكير النفوس بمشاهد القدرة الإلهية في العذاب والنعيم، ودلائل ذلك في الآيات الحاضرة، لتمتلئ النفوس رغبة ورهبة</a:t>
            </a:r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</a:t>
            </a:r>
            <a:endParaRPr lang="en-US" sz="32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</p:txBody>
      </p:sp>
      <p:sp>
        <p:nvSpPr>
          <p:cNvPr id="18" name="Google Shape;86;p1"/>
          <p:cNvSpPr txBox="1"/>
          <p:nvPr/>
        </p:nvSpPr>
        <p:spPr>
          <a:xfrm>
            <a:off x="6453825" y="3284984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فوائد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الآيات: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19" name="Google Shape;86;p1"/>
          <p:cNvSpPr txBox="1"/>
          <p:nvPr/>
        </p:nvSpPr>
        <p:spPr>
          <a:xfrm>
            <a:off x="2782839" y="4023537"/>
            <a:ext cx="8619312" cy="2342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 rtl="1"/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•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أهمية تطهير النفس من الخبائث الظاهرة والباطنة.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 الاستدلال بالمخلوقات على وجود الخالق وعظمته.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 مهمة الداعية الدعوة، لا حمل الناس على الهداية؛ </a:t>
            </a:r>
            <a:endParaRPr lang="en-GB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لأن الهداية بيد الله -</a:t>
            </a:r>
            <a:r>
              <a:rPr lang="en-GB" sz="3600" b="1" dirty="0">
                <a:latin typeface="AGA Arabesque" panose="05010101010101010101" pitchFamily="2" charset="2"/>
                <a:cs typeface="AF_Najed" pitchFamily="2" charset="-78"/>
              </a:rPr>
              <a:t>I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697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583993" cy="6858000"/>
          </a:xfrm>
          <a:prstGeom prst="rect">
            <a:avLst/>
          </a:prstGeom>
        </p:spPr>
      </p:pic>
      <p:sp>
        <p:nvSpPr>
          <p:cNvPr id="21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23" name="Google Shape;86;p1"/>
          <p:cNvSpPr txBox="1"/>
          <p:nvPr/>
        </p:nvSpPr>
        <p:spPr>
          <a:xfrm>
            <a:off x="4070306" y="263788"/>
            <a:ext cx="2541753" cy="782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endParaRPr lang="ar-KW" sz="4600" b="1" dirty="0" smtClean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/>
              <a:ea typeface="Calibri"/>
              <a:cs typeface="AL-Mateen" pitchFamily="2" charset="-78"/>
              <a:sym typeface="Calibri"/>
            </a:endParaRPr>
          </a:p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</a:t>
            </a: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الفجر</a:t>
            </a:r>
          </a:p>
        </p:txBody>
      </p:sp>
      <p:sp>
        <p:nvSpPr>
          <p:cNvPr id="26" name="Google Shape;86;p1"/>
          <p:cNvSpPr txBox="1"/>
          <p:nvPr/>
        </p:nvSpPr>
        <p:spPr>
          <a:xfrm>
            <a:off x="6550523" y="3253167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فوائد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الآيات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28" name="Google Shape;86;p1"/>
          <p:cNvSpPr txBox="1"/>
          <p:nvPr/>
        </p:nvSpPr>
        <p:spPr>
          <a:xfrm>
            <a:off x="6312856" y="1969463"/>
            <a:ext cx="5010173" cy="72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غريب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الألفاظ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  <p:sp>
        <p:nvSpPr>
          <p:cNvPr id="29" name="Google Shape;86;p1"/>
          <p:cNvSpPr txBox="1"/>
          <p:nvPr/>
        </p:nvSpPr>
        <p:spPr>
          <a:xfrm>
            <a:off x="6579832" y="4715575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فوائد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الآيات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59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21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23" name="Google Shape;86;p1"/>
          <p:cNvSpPr txBox="1"/>
          <p:nvPr/>
        </p:nvSpPr>
        <p:spPr>
          <a:xfrm>
            <a:off x="3621954" y="272578"/>
            <a:ext cx="3490092" cy="826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تفسير</a:t>
            </a: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 </a:t>
            </a: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</a:t>
            </a: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 </a:t>
            </a: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الفجر</a:t>
            </a:r>
          </a:p>
        </p:txBody>
      </p:sp>
      <p:sp>
        <p:nvSpPr>
          <p:cNvPr id="27" name="Google Shape;86;p1"/>
          <p:cNvSpPr txBox="1"/>
          <p:nvPr/>
        </p:nvSpPr>
        <p:spPr>
          <a:xfrm>
            <a:off x="118542" y="1988840"/>
            <a:ext cx="11668572" cy="453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 rtl="1"/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وَلَيَالٍ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عَشْرٍ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عَشر الأضحى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	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</a:t>
            </a:r>
            <a:r>
              <a:rPr lang="ar-KW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وَالْوَتْرِ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يوم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عرفة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</a:t>
            </a:r>
          </a:p>
          <a:p>
            <a:pPr algn="just" rtl="1"/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إِذَا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يَسْرِ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يُسرَى فيه. يعني ليلة المزدلفة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لِّذِي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حِجْرٍ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عقل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.</a:t>
            </a:r>
          </a:p>
          <a:p>
            <a:pPr algn="just" rtl="1"/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بِعَادٍ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KW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*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إِرَمَ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﴾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بقبيلة عاد القديمة، و (</a:t>
            </a:r>
            <a:r>
              <a:rPr lang="ar-KW" sz="3600" b="1" dirty="0" err="1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إرامَ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) معناه القديمة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endParaRPr lang="ar-KW" sz="3600" b="1" dirty="0" smtClean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ar-KW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ذَاتِ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الْعِمَادِ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ذات الأخبية بالعمد.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أو: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ذات البناء العظيم.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أو: ذات الطول في أجسادهم، كانوا ذوي عظم في أجساد كالعمد. </a:t>
            </a:r>
            <a:r>
              <a:rPr lang="ar-KW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ar-KW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جَابُوا الصَّخْرَ بِالْوَادِ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نَقبوا بيوتاً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r>
              <a:rPr lang="ar-KW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فَقَدَرَ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عَلَيْهِ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ضيَّق عليه</a:t>
            </a:r>
            <a:r>
              <a:rPr lang="ar-KW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			</a:t>
            </a:r>
            <a:r>
              <a:rPr lang="ar-KW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التُّرَاثَ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الميراث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		</a:t>
            </a:r>
            <a:r>
              <a:rPr lang="ar-KW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أَكْلاً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لَّمًّا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شديداً</a:t>
            </a:r>
            <a:r>
              <a:rPr lang="ar-KW" sz="3600" b="1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				</a:t>
            </a:r>
            <a:r>
              <a:rPr lang="ar-KW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حُبّاً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جَمّاً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شديداً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 </a:t>
            </a:r>
            <a:r>
              <a:rPr lang="ar-KW" sz="32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	</a:t>
            </a:r>
            <a:endParaRPr lang="ar-KW" sz="3200" b="1" dirty="0" smtClean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Traditional Arabic" panose="02020603050405020304" pitchFamily="18" charset="-78"/>
              <a:ea typeface="Calibri"/>
              <a:cs typeface="Traditional Arabic" panose="02020603050405020304" pitchFamily="18" charset="-78"/>
            </a:endParaRPr>
          </a:p>
          <a:p>
            <a:pPr algn="just" rtl="1"/>
            <a:r>
              <a:rPr lang="ar-KW" sz="3600" b="1" dirty="0" smtClean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﴿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دُكَّتِ</a:t>
            </a:r>
            <a:r>
              <a:rPr lang="ar-KW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﴾ 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أي دُكّت جبالها وأنشازها حتى استوت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ar-KW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Google Shape;86;p1"/>
          <p:cNvSpPr txBox="1"/>
          <p:nvPr/>
        </p:nvSpPr>
        <p:spPr>
          <a:xfrm>
            <a:off x="5897782" y="1124744"/>
            <a:ext cx="5010173" cy="72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غريب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الألفاظ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anose="02020603050405020304" pitchFamily="18" charset="-78"/>
              <a:ea typeface="Calibri"/>
              <a:cs typeface="AF_Najed" pitchFamily="2" charset="-78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009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21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sp>
        <p:nvSpPr>
          <p:cNvPr id="23" name="Google Shape;86;p1"/>
          <p:cNvSpPr txBox="1"/>
          <p:nvPr/>
        </p:nvSpPr>
        <p:spPr>
          <a:xfrm>
            <a:off x="4096685" y="254996"/>
            <a:ext cx="2584604" cy="764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 rtl="1">
              <a:buClr>
                <a:schemeClr val="dk1"/>
              </a:buClr>
              <a:buSzPts val="6000"/>
            </a:pPr>
            <a:r>
              <a:rPr lang="ar-KW" sz="46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سورة </a:t>
            </a:r>
            <a:r>
              <a:rPr lang="ar-KW" sz="46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Calibri"/>
                <a:cs typeface="AL-Mateen" pitchFamily="2" charset="-78"/>
                <a:sym typeface="Calibri"/>
              </a:rPr>
              <a:t>الفجر</a:t>
            </a:r>
          </a:p>
        </p:txBody>
      </p:sp>
      <p:sp>
        <p:nvSpPr>
          <p:cNvPr id="24" name="Google Shape;86;p1"/>
          <p:cNvSpPr txBox="1"/>
          <p:nvPr/>
        </p:nvSpPr>
        <p:spPr>
          <a:xfrm>
            <a:off x="6594164" y="1477111"/>
            <a:ext cx="5010173" cy="729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مقاصد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5" name="Google Shape;86;p1"/>
          <p:cNvSpPr txBox="1"/>
          <p:nvPr/>
        </p:nvSpPr>
        <p:spPr>
          <a:xfrm>
            <a:off x="1731860" y="2321163"/>
            <a:ext cx="9449345" cy="1107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 rtl="1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عرض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مشاهد العظمة والقدرة الإلهية في الكون وأحوال الإنسان، </a:t>
            </a:r>
            <a:endParaRPr lang="ar-KW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وبيان عاقبة المغترين.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6" name="Google Shape;86;p1"/>
          <p:cNvSpPr txBox="1"/>
          <p:nvPr/>
        </p:nvSpPr>
        <p:spPr>
          <a:xfrm>
            <a:off x="6708758" y="3833439"/>
            <a:ext cx="4876839" cy="73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571500" lvl="0" indent="-571500" algn="r" rtl="1">
              <a:buClr>
                <a:schemeClr val="dk1"/>
              </a:buClr>
              <a:buSzPts val="6000"/>
              <a:buFont typeface="Arial" panose="020B0604020202020204" pitchFamily="34" charset="0"/>
              <a:buChar char="•"/>
            </a:pP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من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فوائد</a:t>
            </a:r>
            <a:r>
              <a:rPr lang="ar-KW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 </a:t>
            </a:r>
            <a:r>
              <a:rPr lang="ar-KW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anose="02020603050405020304" pitchFamily="18" charset="-78"/>
                <a:ea typeface="Calibri"/>
                <a:cs typeface="AF_Najed" pitchFamily="2" charset="-78"/>
              </a:rPr>
              <a:t>السورة</a:t>
            </a:r>
            <a:r>
              <a:rPr lang="ar-KW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/>
                <a:cs typeface="Al-Mujahed Free" pitchFamily="2" charset="-78"/>
              </a:rPr>
              <a:t>:</a:t>
            </a:r>
            <a:endParaRPr lang="en-US" sz="4000" b="1" dirty="0">
              <a:ln w="9525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/>
              <a:cs typeface="Al-Mujahed Free" pitchFamily="2" charset="-78"/>
              <a:sym typeface="Calibri"/>
            </a:endParaRPr>
          </a:p>
        </p:txBody>
      </p:sp>
      <p:sp>
        <p:nvSpPr>
          <p:cNvPr id="27" name="Google Shape;86;p1"/>
          <p:cNvSpPr txBox="1"/>
          <p:nvPr/>
        </p:nvSpPr>
        <p:spPr>
          <a:xfrm>
            <a:off x="262558" y="4725144"/>
            <a:ext cx="11464853" cy="1794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just" rtl="1"/>
            <a:r>
              <a:rPr lang="ar-SA" sz="32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raditional Arabic" panose="02020603050405020304" pitchFamily="18" charset="-78"/>
                <a:ea typeface="Calibri"/>
                <a:cs typeface="Traditional Arabic" panose="02020603050405020304" pitchFamily="18" charset="-78"/>
              </a:rPr>
              <a:t>•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فضل عشر ذي الحجة على أيام السنة.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 ثبوت المجيء لله </a:t>
            </a:r>
            <a:r>
              <a:rPr lang="ar-SA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</a:t>
            </a:r>
            <a:r>
              <a:rPr lang="en-GB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AGA Arabesque" panose="05010101010101010101" pitchFamily="2" charset="2"/>
                <a:ea typeface="Calibri"/>
                <a:cs typeface="Calibri" panose="020F0502020204030204" pitchFamily="34" charset="0"/>
              </a:rPr>
              <a:t>I</a:t>
            </a:r>
            <a:r>
              <a:rPr lang="ar-SA" sz="4000" b="1" dirty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-</a:t>
            </a:r>
            <a:r>
              <a:rPr lang="ar-SA" sz="4000" b="1" dirty="0" smtClean="0">
                <a:ln w="9525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يوم القيامة وفق ما يليق به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؛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غير تشبيه ولا تمثيل ولا تعطيل.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algn="just" rtl="1"/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 المؤمن إذا ابتلي صبر وإن أعطي </a:t>
            </a:r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شكر</a:t>
            </a:r>
            <a:r>
              <a:rPr lang="ar-KW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</a:t>
            </a:r>
            <a:endParaRPr lang="en-US" sz="36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77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5957" y="185370"/>
            <a:ext cx="996208" cy="727633"/>
          </a:xfrm>
          <a:prstGeom prst="rect">
            <a:avLst/>
          </a:prstGeom>
        </p:spPr>
      </p:pic>
      <p:sp>
        <p:nvSpPr>
          <p:cNvPr id="21" name="Rectangle 6"/>
          <p:cNvSpPr/>
          <p:nvPr/>
        </p:nvSpPr>
        <p:spPr>
          <a:xfrm>
            <a:off x="10907955" y="876368"/>
            <a:ext cx="12142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8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TextBox 7"/>
          <p:cNvSpPr txBox="1"/>
          <p:nvPr/>
        </p:nvSpPr>
        <p:spPr>
          <a:xfrm>
            <a:off x="1" y="6519446"/>
            <a:ext cx="12190413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 smtClean="0"/>
              <a:t>أكاديمية آيات للعلوم الإسلامية      </a:t>
            </a:r>
            <a:r>
              <a:rPr lang="en-US" sz="1600" dirty="0" smtClean="0"/>
              <a:t>www.ayaatacademy.ca     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46" y="0"/>
            <a:ext cx="9971311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5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285</Words>
  <Application>Microsoft Office PowerPoint</Application>
  <PresentationFormat>مخصص</PresentationFormat>
  <Paragraphs>54</Paragraphs>
  <Slides>7</Slides>
  <Notes>7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Shikh kamal</dc:creator>
  <cp:lastModifiedBy>Shikh kamal</cp:lastModifiedBy>
  <cp:revision>38</cp:revision>
  <dcterms:created xsi:type="dcterms:W3CDTF">2020-09-26T19:22:49Z</dcterms:created>
  <dcterms:modified xsi:type="dcterms:W3CDTF">2021-05-23T13:34:15Z</dcterms:modified>
</cp:coreProperties>
</file>