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5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4778"/>
  </p:normalViewPr>
  <p:slideViewPr>
    <p:cSldViewPr snapToGrid="0" snapToObjects="1">
      <p:cViewPr varScale="1">
        <p:scale>
          <a:sx n="72" d="100"/>
          <a:sy n="72" d="100"/>
        </p:scale>
        <p:origin x="6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9/19/2020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2020-09-19</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en-US" sz="1800" b="1" dirty="0"/>
              <a:t>LANG 161E </a:t>
            </a:r>
            <a:r>
              <a:rPr lang="ar-SA" sz="1800" b="1" dirty="0"/>
              <a:t> – مادة اللغة العربية – المحاضرة الثالثة</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2020-09-19</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2020-09-19</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2020-09-19</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2020-09-19</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2020-09-19</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2020-09-19</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2020-09-19</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2020-09-19</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2020-09-19</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2020-09-19</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2020-09-19</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a:xfrm>
            <a:off x="1524000" y="2804324"/>
            <a:ext cx="9144000" cy="1249351"/>
          </a:xfrm>
        </p:spPr>
        <p:txBody>
          <a:bodyPr>
            <a:normAutofit/>
          </a:bodyPr>
          <a:lstStyle/>
          <a:p>
            <a:r>
              <a:rPr lang="ar-SA" dirty="0">
                <a:solidFill>
                  <a:srgbClr val="0070C0"/>
                </a:solidFill>
              </a:rPr>
              <a:t>الفاعل</a:t>
            </a:r>
            <a:endParaRPr lang="en-US" dirty="0">
              <a:solidFill>
                <a:srgbClr val="0070C0"/>
              </a:solidFill>
            </a:endParaRPr>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a:xfrm>
            <a:off x="1524000" y="4502174"/>
            <a:ext cx="9144000" cy="522276"/>
          </a:xfrm>
        </p:spPr>
        <p:txBody>
          <a:bodyPr>
            <a:normAutofit lnSpcReduction="10000"/>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solidFill>
                  <a:srgbClr val="FF552D"/>
                </a:solidFill>
              </a:rPr>
              <a:t>د. عبد الله هريدي</a:t>
            </a:r>
            <a:endParaRPr lang="en-US" sz="3200" dirty="0">
              <a:solidFill>
                <a:srgbClr val="FF552D"/>
              </a:solidFill>
            </a:endParaRPr>
          </a:p>
        </p:txBody>
      </p:sp>
      <p:sp>
        <p:nvSpPr>
          <p:cNvPr id="4" name="Date Placeholder 3">
            <a:extLst>
              <a:ext uri="{FF2B5EF4-FFF2-40B4-BE49-F238E27FC236}">
                <a16:creationId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2020-09-19</a:t>
            </a:fld>
            <a:endParaRPr lang="en-US"/>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Tree>
    <p:extLst>
      <p:ext uri="{BB962C8B-B14F-4D97-AF65-F5344CB8AC3E}">
        <p14:creationId xmlns:p14="http://schemas.microsoft.com/office/powerpoint/2010/main" val="1701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النقاط الرئيسة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5671930" y="1825625"/>
            <a:ext cx="3445565" cy="3117436"/>
          </a:xfrm>
        </p:spPr>
        <p:txBody>
          <a:bodyPr>
            <a:normAutofit/>
          </a:bodyPr>
          <a:lstStyle/>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الأمثلة</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الشرح</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القواعد</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الأمثلة: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507896" y="1690686"/>
            <a:ext cx="2845904" cy="4229041"/>
          </a:xfrm>
        </p:spPr>
        <p:txBody>
          <a:bodyPr>
            <a:noAutofit/>
          </a:bodyPr>
          <a:lstStyle/>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١- طار العصفور.</a:t>
            </a:r>
          </a:p>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٢- جرى الحصان.</a:t>
            </a:r>
          </a:p>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٣- لعب الولد.</a:t>
            </a:r>
          </a:p>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٤- يعوم السمك.</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6189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الشرح:</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622852" y="1865381"/>
            <a:ext cx="10730948" cy="2428323"/>
          </a:xfrm>
        </p:spPr>
        <p:txBody>
          <a:bodyPr>
            <a:noAutofit/>
          </a:bodyPr>
          <a:lstStyle/>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الأمثلة السابقة كلها جمل. وكل جملة منها تتكون من فعل واسم، وإذا بحثنا في الأمثلة الثلاثة الأولى نرى أن الذي طار هو العصفور، والذي جرى هو الحصان، والذي لعب هو الولد.</a:t>
            </a:r>
          </a:p>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فيكون العصفور هو الذي فعل الطيران، والحصان هو الذي فعل الجري، والولد هو الذي فعل اللعب. ولذلك يسمى كل واحد من هذه الأسماء الثلاثة "فاعلا" وكذا يقال في بقية الأمثلة.</a:t>
            </a:r>
          </a:p>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وإذا نظرنا إلى كل اسم في الأمثلة السابقة، وجدناه مسبوقا بفعل، ووجدنا آخره مرفوعا.</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214470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القواعد:</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7735958" y="1423150"/>
            <a:ext cx="3617842" cy="2005850"/>
          </a:xfrm>
        </p:spPr>
        <p:txBody>
          <a:bodyPr>
            <a:noAutofit/>
          </a:bodyPr>
          <a:lstStyle/>
          <a:p>
            <a:pPr marL="0" indent="0" algn="r" rtl="1">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الفاعل</a:t>
            </a:r>
          </a:p>
          <a:p>
            <a:pPr marL="0" indent="0" algn="r" rtl="1">
              <a:lnSpc>
                <a:spcPct val="100000"/>
              </a:lnSpc>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اسم مرفوع تقدمه فعل، ودل على الذي فعل الفعل.</a:t>
            </a:r>
            <a:endPar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41951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144</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Arabic Typesetting</vt:lpstr>
      <vt:lpstr>Arial</vt:lpstr>
      <vt:lpstr>Calibri</vt:lpstr>
      <vt:lpstr>Calibri Light</vt:lpstr>
      <vt:lpstr>Times New Roman</vt:lpstr>
      <vt:lpstr>Traditional Arabic</vt:lpstr>
      <vt:lpstr>Office Theme</vt:lpstr>
      <vt:lpstr>الفاعل</vt:lpstr>
      <vt:lpstr>النقاط الرئيسة</vt:lpstr>
      <vt:lpstr>الأمثلة:</vt:lpstr>
      <vt:lpstr>الشرح:</vt:lpstr>
      <vt:lpstr>القواعد: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Abdullah Ramadan</cp:lastModifiedBy>
  <cp:revision>30</cp:revision>
  <dcterms:created xsi:type="dcterms:W3CDTF">2020-09-13T17:12:40Z</dcterms:created>
  <dcterms:modified xsi:type="dcterms:W3CDTF">2020-09-19T08:35:55Z</dcterms:modified>
</cp:coreProperties>
</file>