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0" d="100"/>
          <a:sy n="60" d="100"/>
        </p:scale>
        <p:origin x="118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 dirty="0"/>
              <a:t>24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اللهُ عَادِلٌ لَيْسَ بِظَالِم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68821-72AF-437F-FC47-FD3FBB27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04" y="87406"/>
            <a:ext cx="8531747" cy="64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28FDF-BE03-C7A7-9DE9-D7EEBAD73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5894"/>
            <a:ext cx="12192000" cy="14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11AAE-2975-7246-E288-288C2D751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38" y="1998921"/>
            <a:ext cx="12215076" cy="28601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3675BF-44CD-8381-74ED-9C3806843EAB}"/>
              </a:ext>
            </a:extLst>
          </p:cNvPr>
          <p:cNvSpPr/>
          <p:nvPr/>
        </p:nvSpPr>
        <p:spPr>
          <a:xfrm>
            <a:off x="-11538" y="4178595"/>
            <a:ext cx="10527138" cy="680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20374-240F-4E4A-5237-BD88E1EF2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8447"/>
            <a:ext cx="12192002" cy="28811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7C8444-655C-D3FA-26D5-772E3977DAD9}"/>
              </a:ext>
            </a:extLst>
          </p:cNvPr>
          <p:cNvSpPr/>
          <p:nvPr/>
        </p:nvSpPr>
        <p:spPr>
          <a:xfrm>
            <a:off x="10600660" y="1860698"/>
            <a:ext cx="1591340" cy="871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DEF13-36FE-90CD-E43B-A029E0252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052"/>
            <a:ext cx="12192000" cy="30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CC089-5813-D0F1-3342-B8CCED959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2418"/>
            <a:ext cx="12192002" cy="15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77EE2-D0F8-0DFE-F40C-3E52DBEF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544" y="10630"/>
            <a:ext cx="7998912" cy="649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1025C-FB18-1997-723B-4C14DA056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508" y="91942"/>
            <a:ext cx="6896984" cy="63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33428-0BCB-E0DB-D112-DBC7DEE41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1" y="116963"/>
            <a:ext cx="9994121" cy="62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20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اللهُ عَادِلٌ لَيْسَ بِظَالِم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2023-01-14T13:24:42Z</dcterms:modified>
</cp:coreProperties>
</file>