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307" r:id="rId5"/>
    <p:sldId id="286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281" r:id="rId14"/>
    <p:sldId id="279" r:id="rId15"/>
    <p:sldId id="280" r:id="rId16"/>
    <p:sldId id="309" r:id="rId17"/>
    <p:sldId id="310" r:id="rId18"/>
    <p:sldId id="311" r:id="rId19"/>
    <p:sldId id="283" r:id="rId20"/>
    <p:sldId id="312" r:id="rId21"/>
    <p:sldId id="28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462E – Arabic Curriculum – Lecture No. </a:t>
            </a:r>
            <a:r>
              <a:rPr lang="en-US" sz="1800" b="1" dirty="0"/>
              <a:t>30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/>
            </a:br>
            <a:r>
              <a:rPr lang="en-US"/>
              <a:t>Final </a:t>
            </a:r>
            <a:r>
              <a:rPr lang="en-US" dirty="0"/>
              <a:t>review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A6B58-0133-4A4D-BFE4-916E375A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" y="2003461"/>
            <a:ext cx="12055010" cy="28253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A654B3-626F-7941-AFE7-241BBCF2FBAA}"/>
              </a:ext>
            </a:extLst>
          </p:cNvPr>
          <p:cNvSpPr/>
          <p:nvPr/>
        </p:nvSpPr>
        <p:spPr>
          <a:xfrm>
            <a:off x="7376844" y="2207233"/>
            <a:ext cx="7578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F6A25-9B44-4848-8546-E65F73944418}"/>
              </a:ext>
            </a:extLst>
          </p:cNvPr>
          <p:cNvSpPr/>
          <p:nvPr/>
        </p:nvSpPr>
        <p:spPr>
          <a:xfrm>
            <a:off x="6647380" y="2207233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F73B5-7AE0-6F4E-AB06-4CD279B11A9A}"/>
              </a:ext>
            </a:extLst>
          </p:cNvPr>
          <p:cNvSpPr/>
          <p:nvPr/>
        </p:nvSpPr>
        <p:spPr>
          <a:xfrm>
            <a:off x="1849347" y="3491503"/>
            <a:ext cx="8605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34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A2048-3505-804E-A9E1-1D7D1084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19"/>
            <a:ext cx="12124140" cy="4096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D4E189-C4B6-6C48-BE20-0170991E114C}"/>
              </a:ext>
            </a:extLst>
          </p:cNvPr>
          <p:cNvSpPr/>
          <p:nvPr/>
        </p:nvSpPr>
        <p:spPr>
          <a:xfrm>
            <a:off x="4048018" y="2577103"/>
            <a:ext cx="76807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4F962-C03E-F94A-B307-61AFF57E9943}"/>
              </a:ext>
            </a:extLst>
          </p:cNvPr>
          <p:cNvSpPr/>
          <p:nvPr/>
        </p:nvSpPr>
        <p:spPr>
          <a:xfrm>
            <a:off x="2887038" y="3150407"/>
            <a:ext cx="788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7B1DAB-4991-D946-BF54-90FDFA70868F}"/>
              </a:ext>
            </a:extLst>
          </p:cNvPr>
          <p:cNvSpPr/>
          <p:nvPr/>
        </p:nvSpPr>
        <p:spPr>
          <a:xfrm>
            <a:off x="7202183" y="3684663"/>
            <a:ext cx="88109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AB86F-E126-644A-80E5-D9718CF3560F}"/>
              </a:ext>
            </a:extLst>
          </p:cNvPr>
          <p:cNvSpPr/>
          <p:nvPr/>
        </p:nvSpPr>
        <p:spPr>
          <a:xfrm>
            <a:off x="11148868" y="4354532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4982A-CB54-D64A-94E6-185F70F9CF66}"/>
              </a:ext>
            </a:extLst>
          </p:cNvPr>
          <p:cNvSpPr/>
          <p:nvPr/>
        </p:nvSpPr>
        <p:spPr>
          <a:xfrm>
            <a:off x="3945276" y="4354532"/>
            <a:ext cx="5903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خُطْبَةُ طَارِقِ بْنِ زِيَاد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C79019-22F4-4756-AE94-8C58EE33BB9D}"/>
              </a:ext>
            </a:extLst>
          </p:cNvPr>
          <p:cNvGrpSpPr/>
          <p:nvPr/>
        </p:nvGrpSpPr>
        <p:grpSpPr>
          <a:xfrm>
            <a:off x="0" y="1695450"/>
            <a:ext cx="12087225" cy="2905125"/>
            <a:chOff x="866775" y="1267553"/>
            <a:chExt cx="9925050" cy="2006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F06623-66C6-4784-B84F-CCE2EAC6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946"/>
            <a:stretch/>
          </p:blipFill>
          <p:spPr>
            <a:xfrm>
              <a:off x="866775" y="1267553"/>
              <a:ext cx="9439275" cy="11660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35" b="64607"/>
            <a:stretch/>
          </p:blipFill>
          <p:spPr>
            <a:xfrm>
              <a:off x="1038225" y="2433636"/>
              <a:ext cx="9753600" cy="8402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79C7A6-22F2-46A1-AA1E-953696535AD6}"/>
              </a:ext>
            </a:extLst>
          </p:cNvPr>
          <p:cNvSpPr/>
          <p:nvPr/>
        </p:nvSpPr>
        <p:spPr>
          <a:xfrm>
            <a:off x="8115300" y="2104169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FEE4F-1F3B-45E9-9FF3-BABCCC03820B}"/>
              </a:ext>
            </a:extLst>
          </p:cNvPr>
          <p:cNvSpPr/>
          <p:nvPr/>
        </p:nvSpPr>
        <p:spPr>
          <a:xfrm>
            <a:off x="6096000" y="2744029"/>
            <a:ext cx="992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4B09-86BC-45E7-9971-D9877BD3D12B}"/>
              </a:ext>
            </a:extLst>
          </p:cNvPr>
          <p:cNvSpPr/>
          <p:nvPr/>
        </p:nvSpPr>
        <p:spPr>
          <a:xfrm>
            <a:off x="3590926" y="2790825"/>
            <a:ext cx="1287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B78F6-8BEB-4607-9A44-FD8712E6465B}"/>
              </a:ext>
            </a:extLst>
          </p:cNvPr>
          <p:cNvSpPr/>
          <p:nvPr/>
        </p:nvSpPr>
        <p:spPr>
          <a:xfrm>
            <a:off x="8583028" y="3442697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33C09-B102-4011-B348-AF45B7B4FB1C}"/>
              </a:ext>
            </a:extLst>
          </p:cNvPr>
          <p:cNvSpPr/>
          <p:nvPr/>
        </p:nvSpPr>
        <p:spPr>
          <a:xfrm>
            <a:off x="7572375" y="3442697"/>
            <a:ext cx="8582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C635B-892D-4693-9BD7-1BE1FA3E39BD}"/>
              </a:ext>
            </a:extLst>
          </p:cNvPr>
          <p:cNvSpPr/>
          <p:nvPr/>
        </p:nvSpPr>
        <p:spPr>
          <a:xfrm>
            <a:off x="6181726" y="3489493"/>
            <a:ext cx="7259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B81C7-67D1-48C7-9937-6879966AB36C}"/>
              </a:ext>
            </a:extLst>
          </p:cNvPr>
          <p:cNvSpPr/>
          <p:nvPr/>
        </p:nvSpPr>
        <p:spPr>
          <a:xfrm>
            <a:off x="819151" y="3442697"/>
            <a:ext cx="1478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5503F-02DA-42AE-9556-17F45A01A749}"/>
              </a:ext>
            </a:extLst>
          </p:cNvPr>
          <p:cNvSpPr/>
          <p:nvPr/>
        </p:nvSpPr>
        <p:spPr>
          <a:xfrm>
            <a:off x="630657" y="3976953"/>
            <a:ext cx="8722893" cy="104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6919F-A3F4-4E22-8841-BF7FE48AF04E}"/>
              </a:ext>
            </a:extLst>
          </p:cNvPr>
          <p:cNvGrpSpPr/>
          <p:nvPr/>
        </p:nvGrpSpPr>
        <p:grpSpPr>
          <a:xfrm>
            <a:off x="156787" y="1666875"/>
            <a:ext cx="11878425" cy="3524250"/>
            <a:chOff x="156787" y="1666875"/>
            <a:chExt cx="11878425" cy="352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134"/>
            <a:stretch/>
          </p:blipFill>
          <p:spPr>
            <a:xfrm>
              <a:off x="156787" y="1819275"/>
              <a:ext cx="11878425" cy="33718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17349-5B0F-47AA-99AB-8D74D0DAD13E}"/>
                </a:ext>
              </a:extLst>
            </p:cNvPr>
            <p:cNvSpPr/>
            <p:nvPr/>
          </p:nvSpPr>
          <p:spPr>
            <a:xfrm>
              <a:off x="9153525" y="1666875"/>
              <a:ext cx="2371725" cy="809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0FDFF-17C3-4929-94BB-36DE7A61D3D0}"/>
              </a:ext>
            </a:extLst>
          </p:cNvPr>
          <p:cNvSpPr/>
          <p:nvPr/>
        </p:nvSpPr>
        <p:spPr>
          <a:xfrm>
            <a:off x="5143500" y="1942244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FD5B7-D5BC-49F9-8AAA-0BB740D13FD4}"/>
              </a:ext>
            </a:extLst>
          </p:cNvPr>
          <p:cNvSpPr/>
          <p:nvPr/>
        </p:nvSpPr>
        <p:spPr>
          <a:xfrm>
            <a:off x="3705225" y="1942244"/>
            <a:ext cx="9283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B5278-F561-4069-BFEC-9B6E54062E81}"/>
              </a:ext>
            </a:extLst>
          </p:cNvPr>
          <p:cNvSpPr/>
          <p:nvPr/>
        </p:nvSpPr>
        <p:spPr>
          <a:xfrm>
            <a:off x="962025" y="1942244"/>
            <a:ext cx="16061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F5654-4720-4701-9436-E1DF31D63488}"/>
              </a:ext>
            </a:extLst>
          </p:cNvPr>
          <p:cNvSpPr/>
          <p:nvPr/>
        </p:nvSpPr>
        <p:spPr>
          <a:xfrm>
            <a:off x="10201275" y="2533650"/>
            <a:ext cx="8973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744D4-7835-44CC-A04E-547B95878C92}"/>
              </a:ext>
            </a:extLst>
          </p:cNvPr>
          <p:cNvSpPr/>
          <p:nvPr/>
        </p:nvSpPr>
        <p:spPr>
          <a:xfrm>
            <a:off x="6572250" y="2533650"/>
            <a:ext cx="9279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5EFFD-7F02-465E-A821-049A20457CD0}"/>
              </a:ext>
            </a:extLst>
          </p:cNvPr>
          <p:cNvSpPr/>
          <p:nvPr/>
        </p:nvSpPr>
        <p:spPr>
          <a:xfrm>
            <a:off x="4362451" y="2533650"/>
            <a:ext cx="12732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BF24AB-E219-4B78-AB32-C947C8D2BDDD}"/>
              </a:ext>
            </a:extLst>
          </p:cNvPr>
          <p:cNvSpPr/>
          <p:nvPr/>
        </p:nvSpPr>
        <p:spPr>
          <a:xfrm>
            <a:off x="2568179" y="2476500"/>
            <a:ext cx="8382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7E879-DAFC-43B3-928A-ECA5A38682E5}"/>
              </a:ext>
            </a:extLst>
          </p:cNvPr>
          <p:cNvSpPr/>
          <p:nvPr/>
        </p:nvSpPr>
        <p:spPr>
          <a:xfrm>
            <a:off x="1217637" y="2543175"/>
            <a:ext cx="7528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26A147-8677-49D9-A7C1-554C9D533E5A}"/>
              </a:ext>
            </a:extLst>
          </p:cNvPr>
          <p:cNvSpPr/>
          <p:nvPr/>
        </p:nvSpPr>
        <p:spPr>
          <a:xfrm>
            <a:off x="9582151" y="3125056"/>
            <a:ext cx="8024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A36BEA-BB43-4C4F-B54B-732AC2DF32D9}"/>
              </a:ext>
            </a:extLst>
          </p:cNvPr>
          <p:cNvSpPr/>
          <p:nvPr/>
        </p:nvSpPr>
        <p:spPr>
          <a:xfrm>
            <a:off x="7036219" y="3125056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AE5F1E-61F2-47B3-9112-D752C7EF8B4C}"/>
              </a:ext>
            </a:extLst>
          </p:cNvPr>
          <p:cNvSpPr/>
          <p:nvPr/>
        </p:nvSpPr>
        <p:spPr>
          <a:xfrm>
            <a:off x="4238626" y="3190875"/>
            <a:ext cx="111605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F978-FDFC-4A27-BF79-F71CFCEE8ED9}"/>
              </a:ext>
            </a:extLst>
          </p:cNvPr>
          <p:cNvSpPr/>
          <p:nvPr/>
        </p:nvSpPr>
        <p:spPr>
          <a:xfrm>
            <a:off x="3486150" y="3847245"/>
            <a:ext cx="11916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7E02F-1795-43C1-BADE-62AFD04DB2CE}"/>
              </a:ext>
            </a:extLst>
          </p:cNvPr>
          <p:cNvSpPr/>
          <p:nvPr/>
        </p:nvSpPr>
        <p:spPr>
          <a:xfrm>
            <a:off x="1457326" y="3833812"/>
            <a:ext cx="1529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0199D-DD65-4921-AB8C-42AA1E7876C3}"/>
              </a:ext>
            </a:extLst>
          </p:cNvPr>
          <p:cNvSpPr/>
          <p:nvPr/>
        </p:nvSpPr>
        <p:spPr>
          <a:xfrm>
            <a:off x="9885946" y="4438651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D743B-C7BC-449A-A5C8-F5F267D8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5"/>
          <a:stretch/>
        </p:blipFill>
        <p:spPr>
          <a:xfrm>
            <a:off x="258079" y="2085975"/>
            <a:ext cx="11925022" cy="2905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F7A39-526F-4658-9B36-DE3390883563}"/>
              </a:ext>
            </a:extLst>
          </p:cNvPr>
          <p:cNvSpPr/>
          <p:nvPr/>
        </p:nvSpPr>
        <p:spPr>
          <a:xfrm>
            <a:off x="2581275" y="2247044"/>
            <a:ext cx="1754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78B12-EDE7-493C-9314-6A01B2E4FDB4}"/>
              </a:ext>
            </a:extLst>
          </p:cNvPr>
          <p:cNvSpPr/>
          <p:nvPr/>
        </p:nvSpPr>
        <p:spPr>
          <a:xfrm>
            <a:off x="885825" y="2247044"/>
            <a:ext cx="15260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4214E-C4A9-4FB7-A127-D32618F3038A}"/>
              </a:ext>
            </a:extLst>
          </p:cNvPr>
          <p:cNvSpPr/>
          <p:nvPr/>
        </p:nvSpPr>
        <p:spPr>
          <a:xfrm>
            <a:off x="4505326" y="2781300"/>
            <a:ext cx="14593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7C4-B8A8-4348-AF77-D932952DFDA0}"/>
              </a:ext>
            </a:extLst>
          </p:cNvPr>
          <p:cNvSpPr/>
          <p:nvPr/>
        </p:nvSpPr>
        <p:spPr>
          <a:xfrm>
            <a:off x="885825" y="2781300"/>
            <a:ext cx="1078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545B8-44CA-4B82-A266-7FCA38D29A5C}"/>
              </a:ext>
            </a:extLst>
          </p:cNvPr>
          <p:cNvSpPr/>
          <p:nvPr/>
        </p:nvSpPr>
        <p:spPr>
          <a:xfrm>
            <a:off x="11077575" y="3161872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02568-4E9F-45BB-BBE4-6C4D1D3E1E6C}"/>
              </a:ext>
            </a:extLst>
          </p:cNvPr>
          <p:cNvSpPr/>
          <p:nvPr/>
        </p:nvSpPr>
        <p:spPr>
          <a:xfrm>
            <a:off x="9515855" y="3218594"/>
            <a:ext cx="10783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F68CD-3F8C-415A-B935-048B076CE4AD}"/>
              </a:ext>
            </a:extLst>
          </p:cNvPr>
          <p:cNvSpPr/>
          <p:nvPr/>
        </p:nvSpPr>
        <p:spPr>
          <a:xfrm>
            <a:off x="5964659" y="3271409"/>
            <a:ext cx="22411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C25CB-CBDF-4222-BFE1-C25A889FBAD2}"/>
              </a:ext>
            </a:extLst>
          </p:cNvPr>
          <p:cNvSpPr/>
          <p:nvPr/>
        </p:nvSpPr>
        <p:spPr>
          <a:xfrm>
            <a:off x="1371600" y="3351943"/>
            <a:ext cx="1209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7A843-C004-414A-A860-D2CD8D7C0FCD}"/>
              </a:ext>
            </a:extLst>
          </p:cNvPr>
          <p:cNvSpPr/>
          <p:nvPr/>
        </p:nvSpPr>
        <p:spPr>
          <a:xfrm>
            <a:off x="2916410" y="2799493"/>
            <a:ext cx="9338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79F5A-717D-42B4-9EEC-8BB3AFD4399C}"/>
              </a:ext>
            </a:extLst>
          </p:cNvPr>
          <p:cNvSpPr/>
          <p:nvPr/>
        </p:nvSpPr>
        <p:spPr>
          <a:xfrm>
            <a:off x="10753725" y="3752850"/>
            <a:ext cx="9545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مُنَاظَرَةٌ بَيْنَ عُلُومِ اللُّغَة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7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F156-6F68-4611-B7E8-AF6840C6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78E74-5FA9-47B1-B22E-FE441A9C9447}"/>
              </a:ext>
            </a:extLst>
          </p:cNvPr>
          <p:cNvSpPr/>
          <p:nvPr/>
        </p:nvSpPr>
        <p:spPr>
          <a:xfrm>
            <a:off x="7534275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F40CE-B789-4394-8F89-F3E6B4069737}"/>
              </a:ext>
            </a:extLst>
          </p:cNvPr>
          <p:cNvSpPr/>
          <p:nvPr/>
        </p:nvSpPr>
        <p:spPr>
          <a:xfrm>
            <a:off x="5172076" y="2894744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2040E-1BBF-41E3-844B-5FF492B585DE}"/>
              </a:ext>
            </a:extLst>
          </p:cNvPr>
          <p:cNvSpPr/>
          <p:nvPr/>
        </p:nvSpPr>
        <p:spPr>
          <a:xfrm>
            <a:off x="2400300" y="28947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79A54-53AD-461C-9F9F-146EC2DEEF14}"/>
              </a:ext>
            </a:extLst>
          </p:cNvPr>
          <p:cNvSpPr/>
          <p:nvPr/>
        </p:nvSpPr>
        <p:spPr>
          <a:xfrm>
            <a:off x="10848975" y="342900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72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9D73D-41CD-42C0-AE63-D5635626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98"/>
          <a:stretch/>
        </p:blipFill>
        <p:spPr>
          <a:xfrm>
            <a:off x="1" y="1924049"/>
            <a:ext cx="11877674" cy="3067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EE4F0E-B55B-43FC-9BCE-643C274E1F5C}"/>
              </a:ext>
            </a:extLst>
          </p:cNvPr>
          <p:cNvSpPr/>
          <p:nvPr/>
        </p:nvSpPr>
        <p:spPr>
          <a:xfrm>
            <a:off x="9772650" y="2552883"/>
            <a:ext cx="12307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4A2FE-77C9-41E2-BCBB-BD0D25084CBC}"/>
              </a:ext>
            </a:extLst>
          </p:cNvPr>
          <p:cNvSpPr/>
          <p:nvPr/>
        </p:nvSpPr>
        <p:spPr>
          <a:xfrm>
            <a:off x="7772400" y="2552883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FC4B0-2AFB-4F12-8146-08A778279117}"/>
              </a:ext>
            </a:extLst>
          </p:cNvPr>
          <p:cNvSpPr/>
          <p:nvPr/>
        </p:nvSpPr>
        <p:spPr>
          <a:xfrm>
            <a:off x="4686300" y="2656619"/>
            <a:ext cx="935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09F0CC-9DC0-4280-9B5E-49787A5A5CF0}"/>
              </a:ext>
            </a:extLst>
          </p:cNvPr>
          <p:cNvSpPr/>
          <p:nvPr/>
        </p:nvSpPr>
        <p:spPr>
          <a:xfrm>
            <a:off x="1809751" y="2656619"/>
            <a:ext cx="10211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26343-52B6-4074-AC44-7156BAEC21B8}"/>
              </a:ext>
            </a:extLst>
          </p:cNvPr>
          <p:cNvSpPr/>
          <p:nvPr/>
        </p:nvSpPr>
        <p:spPr>
          <a:xfrm>
            <a:off x="733426" y="2656619"/>
            <a:ext cx="85925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942AE-D0F2-4965-8E79-E9B11AF21459}"/>
              </a:ext>
            </a:extLst>
          </p:cNvPr>
          <p:cNvSpPr/>
          <p:nvPr/>
        </p:nvSpPr>
        <p:spPr>
          <a:xfrm>
            <a:off x="10955427" y="318171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AC561-4AC8-4AF1-8A42-08E09A13EC7B}"/>
              </a:ext>
            </a:extLst>
          </p:cNvPr>
          <p:cNvSpPr/>
          <p:nvPr/>
        </p:nvSpPr>
        <p:spPr>
          <a:xfrm>
            <a:off x="8317332" y="373328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738A5-A876-469E-AB58-8110A27CE69B}"/>
              </a:ext>
            </a:extLst>
          </p:cNvPr>
          <p:cNvSpPr/>
          <p:nvPr/>
        </p:nvSpPr>
        <p:spPr>
          <a:xfrm>
            <a:off x="10611853" y="4344807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BAB0EE-D791-4287-906E-60F5D4315127}"/>
              </a:ext>
            </a:extLst>
          </p:cNvPr>
          <p:cNvSpPr/>
          <p:nvPr/>
        </p:nvSpPr>
        <p:spPr>
          <a:xfrm>
            <a:off x="8905875" y="4345030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DE19-DA21-4C2C-8052-E9D9C7DB2B66}"/>
              </a:ext>
            </a:extLst>
          </p:cNvPr>
          <p:cNvSpPr/>
          <p:nvPr/>
        </p:nvSpPr>
        <p:spPr>
          <a:xfrm>
            <a:off x="600075" y="4345030"/>
            <a:ext cx="6905625" cy="646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C85F075-A60D-480D-8437-E2D6D995E1E0}"/>
              </a:ext>
            </a:extLst>
          </p:cNvPr>
          <p:cNvGrpSpPr/>
          <p:nvPr/>
        </p:nvGrpSpPr>
        <p:grpSpPr>
          <a:xfrm>
            <a:off x="1" y="2133600"/>
            <a:ext cx="11877674" cy="3162299"/>
            <a:chOff x="1" y="2133600"/>
            <a:chExt cx="11877674" cy="31622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D9D73D-41CD-42C0-AE63-D5635626B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500" b="14020"/>
            <a:stretch/>
          </p:blipFill>
          <p:spPr>
            <a:xfrm>
              <a:off x="1" y="2133600"/>
              <a:ext cx="11877674" cy="176194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64AAA-2E11-4419-9A77-F656CA0EE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7"/>
            <a:stretch/>
          </p:blipFill>
          <p:spPr>
            <a:xfrm>
              <a:off x="347980" y="3991422"/>
              <a:ext cx="11390504" cy="13044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67D5D3-C504-4C6B-943A-0A88094D4082}"/>
                </a:ext>
              </a:extLst>
            </p:cNvPr>
            <p:cNvSpPr/>
            <p:nvPr/>
          </p:nvSpPr>
          <p:spPr>
            <a:xfrm>
              <a:off x="7629525" y="2133600"/>
              <a:ext cx="398145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532226F-B761-4C91-A99A-437833116844}"/>
              </a:ext>
            </a:extLst>
          </p:cNvPr>
          <p:cNvSpPr/>
          <p:nvPr/>
        </p:nvSpPr>
        <p:spPr>
          <a:xfrm>
            <a:off x="2085975" y="2208944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EFCB7-5596-4E73-9ACA-47BE372B567F}"/>
              </a:ext>
            </a:extLst>
          </p:cNvPr>
          <p:cNvSpPr/>
          <p:nvPr/>
        </p:nvSpPr>
        <p:spPr>
          <a:xfrm>
            <a:off x="9791700" y="2785115"/>
            <a:ext cx="1202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7238E-2783-44C6-B2A8-718C8B0F23F4}"/>
              </a:ext>
            </a:extLst>
          </p:cNvPr>
          <p:cNvSpPr/>
          <p:nvPr/>
        </p:nvSpPr>
        <p:spPr>
          <a:xfrm>
            <a:off x="4991100" y="2785115"/>
            <a:ext cx="687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A6D270-24E6-4A69-AF03-63C47762FB3C}"/>
              </a:ext>
            </a:extLst>
          </p:cNvPr>
          <p:cNvSpPr/>
          <p:nvPr/>
        </p:nvSpPr>
        <p:spPr>
          <a:xfrm>
            <a:off x="2000250" y="2785115"/>
            <a:ext cx="18145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7A039E-F83E-4C9C-8623-6EF9A48730C9}"/>
              </a:ext>
            </a:extLst>
          </p:cNvPr>
          <p:cNvSpPr/>
          <p:nvPr/>
        </p:nvSpPr>
        <p:spPr>
          <a:xfrm>
            <a:off x="1116432" y="2813690"/>
            <a:ext cx="4905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C354F-8071-4304-A440-69EF7A4751E5}"/>
              </a:ext>
            </a:extLst>
          </p:cNvPr>
          <p:cNvSpPr/>
          <p:nvPr/>
        </p:nvSpPr>
        <p:spPr>
          <a:xfrm>
            <a:off x="5819775" y="3409226"/>
            <a:ext cx="783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08723-4B26-4684-A9AE-942B7D5F6DEC}"/>
              </a:ext>
            </a:extLst>
          </p:cNvPr>
          <p:cNvSpPr/>
          <p:nvPr/>
        </p:nvSpPr>
        <p:spPr>
          <a:xfrm>
            <a:off x="2647951" y="3409226"/>
            <a:ext cx="13450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D35D16-8E55-4ED9-AD20-96A7C798FB9C}"/>
              </a:ext>
            </a:extLst>
          </p:cNvPr>
          <p:cNvSpPr/>
          <p:nvPr/>
        </p:nvSpPr>
        <p:spPr>
          <a:xfrm>
            <a:off x="9784182" y="3895542"/>
            <a:ext cx="175059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72BBB-09B0-41EF-B355-70F839087188}"/>
              </a:ext>
            </a:extLst>
          </p:cNvPr>
          <p:cNvSpPr/>
          <p:nvPr/>
        </p:nvSpPr>
        <p:spPr>
          <a:xfrm>
            <a:off x="7000875" y="3943482"/>
            <a:ext cx="11783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A1D89-ACD5-4EEB-9623-316F10AD63D3}"/>
              </a:ext>
            </a:extLst>
          </p:cNvPr>
          <p:cNvSpPr/>
          <p:nvPr/>
        </p:nvSpPr>
        <p:spPr>
          <a:xfrm>
            <a:off x="2647952" y="3962532"/>
            <a:ext cx="118518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37F156-25C3-42EE-B70A-BC941FFD783E}"/>
              </a:ext>
            </a:extLst>
          </p:cNvPr>
          <p:cNvSpPr/>
          <p:nvPr/>
        </p:nvSpPr>
        <p:spPr>
          <a:xfrm>
            <a:off x="1752600" y="4039047"/>
            <a:ext cx="5524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83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260998"/>
            <a:ext cx="7394673" cy="3150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D25946-CB18-4D07-BEF0-7C21F2ED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514600"/>
            <a:ext cx="11843657" cy="1781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07ADA9-23AC-431E-A024-809A294DFD4E}"/>
              </a:ext>
            </a:extLst>
          </p:cNvPr>
          <p:cNvSpPr/>
          <p:nvPr/>
        </p:nvSpPr>
        <p:spPr>
          <a:xfrm>
            <a:off x="7343775" y="2894744"/>
            <a:ext cx="3659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A3B69-5C21-41A0-8B1C-0A968E606922}"/>
              </a:ext>
            </a:extLst>
          </p:cNvPr>
          <p:cNvSpPr/>
          <p:nvPr/>
        </p:nvSpPr>
        <p:spPr>
          <a:xfrm>
            <a:off x="6019800" y="2870931"/>
            <a:ext cx="6260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C0D46-F41B-4C31-A052-BF211D6AE860}"/>
              </a:ext>
            </a:extLst>
          </p:cNvPr>
          <p:cNvSpPr/>
          <p:nvPr/>
        </p:nvSpPr>
        <p:spPr>
          <a:xfrm>
            <a:off x="3695701" y="2894744"/>
            <a:ext cx="1151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CCEE4-5981-45F6-AC4C-7D291BAD9787}"/>
              </a:ext>
            </a:extLst>
          </p:cNvPr>
          <p:cNvSpPr/>
          <p:nvPr/>
        </p:nvSpPr>
        <p:spPr>
          <a:xfrm>
            <a:off x="638175" y="2894744"/>
            <a:ext cx="27511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60FA8-4C21-4F9C-A7E2-580DC852D6DB}"/>
              </a:ext>
            </a:extLst>
          </p:cNvPr>
          <p:cNvSpPr/>
          <p:nvPr/>
        </p:nvSpPr>
        <p:spPr>
          <a:xfrm>
            <a:off x="638175" y="3513441"/>
            <a:ext cx="10688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F4790-BF4D-4E40-984A-8ADC6DB8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362200"/>
            <a:ext cx="1176793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أَحْوَالُ العَرَبِ قَبْلَ الإِسْلَامِ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72EDB-6D31-2447-A437-8C1A089F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" y="2095927"/>
            <a:ext cx="11951189" cy="2661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FE45E-5384-EE4D-B6DE-0C4A695C060B}"/>
              </a:ext>
            </a:extLst>
          </p:cNvPr>
          <p:cNvSpPr/>
          <p:nvPr/>
        </p:nvSpPr>
        <p:spPr>
          <a:xfrm>
            <a:off x="9873465" y="2270590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F6CEA-D0F7-2D4D-8734-A3BA1C156462}"/>
              </a:ext>
            </a:extLst>
          </p:cNvPr>
          <p:cNvSpPr/>
          <p:nvPr/>
        </p:nvSpPr>
        <p:spPr>
          <a:xfrm>
            <a:off x="4705563" y="2369907"/>
            <a:ext cx="9102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C429B-BFED-2042-B375-89E601CBA2F0}"/>
              </a:ext>
            </a:extLst>
          </p:cNvPr>
          <p:cNvSpPr/>
          <p:nvPr/>
        </p:nvSpPr>
        <p:spPr>
          <a:xfrm>
            <a:off x="10623479" y="2904163"/>
            <a:ext cx="104205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5C196-F80D-1B4C-A171-E713D0223B85}"/>
              </a:ext>
            </a:extLst>
          </p:cNvPr>
          <p:cNvSpPr/>
          <p:nvPr/>
        </p:nvSpPr>
        <p:spPr>
          <a:xfrm>
            <a:off x="9503596" y="2904163"/>
            <a:ext cx="8575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32497-BA47-804F-9E86-B29E618649BC}"/>
              </a:ext>
            </a:extLst>
          </p:cNvPr>
          <p:cNvSpPr/>
          <p:nvPr/>
        </p:nvSpPr>
        <p:spPr>
          <a:xfrm>
            <a:off x="7705618" y="2904163"/>
            <a:ext cx="9350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C3B0E-64AA-5544-B28B-A7566878718F}"/>
              </a:ext>
            </a:extLst>
          </p:cNvPr>
          <p:cNvSpPr/>
          <p:nvPr/>
        </p:nvSpPr>
        <p:spPr>
          <a:xfrm>
            <a:off x="6478714" y="2904163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0A9AD-AE4E-D840-A110-6C4C5CAA652E}"/>
              </a:ext>
            </a:extLst>
          </p:cNvPr>
          <p:cNvSpPr/>
          <p:nvPr/>
        </p:nvSpPr>
        <p:spPr>
          <a:xfrm>
            <a:off x="2707095" y="2904163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1DF687-9C50-4142-AF44-4EC8CB9701FC}"/>
              </a:ext>
            </a:extLst>
          </p:cNvPr>
          <p:cNvSpPr/>
          <p:nvPr/>
        </p:nvSpPr>
        <p:spPr>
          <a:xfrm>
            <a:off x="10623479" y="3513762"/>
            <a:ext cx="9144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EA30A-78FC-9447-BB70-80DF748F0CFB}"/>
              </a:ext>
            </a:extLst>
          </p:cNvPr>
          <p:cNvSpPr/>
          <p:nvPr/>
        </p:nvSpPr>
        <p:spPr>
          <a:xfrm>
            <a:off x="9133726" y="3513762"/>
            <a:ext cx="7986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76FFD-0BD1-AA47-B09E-FBF2283111D1}"/>
              </a:ext>
            </a:extLst>
          </p:cNvPr>
          <p:cNvSpPr/>
          <p:nvPr/>
        </p:nvSpPr>
        <p:spPr>
          <a:xfrm>
            <a:off x="5615763" y="3513762"/>
            <a:ext cx="9395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FBD9B9-C1EA-FF4A-98D1-2A020575296D}"/>
              </a:ext>
            </a:extLst>
          </p:cNvPr>
          <p:cNvSpPr/>
          <p:nvPr/>
        </p:nvSpPr>
        <p:spPr>
          <a:xfrm>
            <a:off x="1910993" y="3513762"/>
            <a:ext cx="79610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FBADD7-534B-2F47-A4CB-7B709FFB4EFE}"/>
              </a:ext>
            </a:extLst>
          </p:cNvPr>
          <p:cNvSpPr/>
          <p:nvPr/>
        </p:nvSpPr>
        <p:spPr>
          <a:xfrm>
            <a:off x="10623479" y="4095965"/>
            <a:ext cx="11077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074D09-C460-2E4E-BBB4-CCE47302A24F}"/>
              </a:ext>
            </a:extLst>
          </p:cNvPr>
          <p:cNvSpPr/>
          <p:nvPr/>
        </p:nvSpPr>
        <p:spPr>
          <a:xfrm>
            <a:off x="9230607" y="4123361"/>
            <a:ext cx="11733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96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A2FD9-2E64-4B42-A0E6-869D08D9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5" y="2404153"/>
            <a:ext cx="12111081" cy="2034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A14F9A-B7C5-7E4E-B1F3-0E38231CEF59}"/>
              </a:ext>
            </a:extLst>
          </p:cNvPr>
          <p:cNvSpPr/>
          <p:nvPr/>
        </p:nvSpPr>
        <p:spPr>
          <a:xfrm>
            <a:off x="7489861" y="2679844"/>
            <a:ext cx="1312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680E-62FE-CF41-9F51-1C1337AF4FBC}"/>
              </a:ext>
            </a:extLst>
          </p:cNvPr>
          <p:cNvSpPr/>
          <p:nvPr/>
        </p:nvSpPr>
        <p:spPr>
          <a:xfrm>
            <a:off x="3924728" y="2679844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93A01-595E-8947-A01C-5AA07F541360}"/>
              </a:ext>
            </a:extLst>
          </p:cNvPr>
          <p:cNvSpPr/>
          <p:nvPr/>
        </p:nvSpPr>
        <p:spPr>
          <a:xfrm>
            <a:off x="10416282" y="3306568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82F0F-EFC4-304F-BB3D-75AC7E0B7371}"/>
              </a:ext>
            </a:extLst>
          </p:cNvPr>
          <p:cNvSpPr/>
          <p:nvPr/>
        </p:nvSpPr>
        <p:spPr>
          <a:xfrm>
            <a:off x="7911101" y="3306568"/>
            <a:ext cx="89136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20F65B-B861-884F-9976-4A8ADEB45AB2}"/>
              </a:ext>
            </a:extLst>
          </p:cNvPr>
          <p:cNvSpPr/>
          <p:nvPr/>
        </p:nvSpPr>
        <p:spPr>
          <a:xfrm>
            <a:off x="2763748" y="3306568"/>
            <a:ext cx="148337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690D5-37C7-6F43-B7BF-C83DCA5E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" y="2250039"/>
            <a:ext cx="11636576" cy="2250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F650CD-8C96-4B44-A572-FB13DF7A5DEC}"/>
              </a:ext>
            </a:extLst>
          </p:cNvPr>
          <p:cNvSpPr/>
          <p:nvPr/>
        </p:nvSpPr>
        <p:spPr>
          <a:xfrm>
            <a:off x="8733033" y="2505183"/>
            <a:ext cx="8605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BED23-B0A9-4442-942E-A21B20882418}"/>
              </a:ext>
            </a:extLst>
          </p:cNvPr>
          <p:cNvSpPr/>
          <p:nvPr/>
        </p:nvSpPr>
        <p:spPr>
          <a:xfrm>
            <a:off x="7140538" y="2505183"/>
            <a:ext cx="7064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BC667-F5AE-2246-A87B-4582CD8408B8}"/>
              </a:ext>
            </a:extLst>
          </p:cNvPr>
          <p:cNvSpPr/>
          <p:nvPr/>
        </p:nvSpPr>
        <p:spPr>
          <a:xfrm>
            <a:off x="9719352" y="3107931"/>
            <a:ext cx="84949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0580C2-AC7E-DC4B-B21C-FD7FE783EF8D}"/>
              </a:ext>
            </a:extLst>
          </p:cNvPr>
          <p:cNvSpPr/>
          <p:nvPr/>
        </p:nvSpPr>
        <p:spPr>
          <a:xfrm>
            <a:off x="359596" y="3275745"/>
            <a:ext cx="15283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F8C0B-573A-4C49-84AC-DE2C81182BB4}"/>
              </a:ext>
            </a:extLst>
          </p:cNvPr>
          <p:cNvSpPr/>
          <p:nvPr/>
        </p:nvSpPr>
        <p:spPr>
          <a:xfrm>
            <a:off x="6472719" y="3810001"/>
            <a:ext cx="137425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733F-6813-BF46-A572-AC81F981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" y="2352782"/>
            <a:ext cx="11492764" cy="2065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296741-87A4-1448-B0EB-2CFFCF3F5E7C}"/>
              </a:ext>
            </a:extLst>
          </p:cNvPr>
          <p:cNvSpPr/>
          <p:nvPr/>
        </p:nvSpPr>
        <p:spPr>
          <a:xfrm>
            <a:off x="9072081" y="2587377"/>
            <a:ext cx="8399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7FEB8-DDB3-6A42-A628-0D27161268ED}"/>
              </a:ext>
            </a:extLst>
          </p:cNvPr>
          <p:cNvSpPr/>
          <p:nvPr/>
        </p:nvSpPr>
        <p:spPr>
          <a:xfrm>
            <a:off x="4510355" y="2587377"/>
            <a:ext cx="9119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421FC-E41C-A744-9FFA-729602ED12A6}"/>
              </a:ext>
            </a:extLst>
          </p:cNvPr>
          <p:cNvSpPr/>
          <p:nvPr/>
        </p:nvSpPr>
        <p:spPr>
          <a:xfrm>
            <a:off x="860543" y="2587377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A93B2-CD18-AD49-AD4A-9A4472EDBC3A}"/>
              </a:ext>
            </a:extLst>
          </p:cNvPr>
          <p:cNvSpPr/>
          <p:nvPr/>
        </p:nvSpPr>
        <p:spPr>
          <a:xfrm>
            <a:off x="8866598" y="3162729"/>
            <a:ext cx="8297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011DB-C246-9A47-8CB2-CAF686A90C27}"/>
              </a:ext>
            </a:extLst>
          </p:cNvPr>
          <p:cNvSpPr/>
          <p:nvPr/>
        </p:nvSpPr>
        <p:spPr>
          <a:xfrm>
            <a:off x="7551506" y="3118207"/>
            <a:ext cx="6030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ADCFA-7E49-7242-BC81-288A71E06D63}"/>
              </a:ext>
            </a:extLst>
          </p:cNvPr>
          <p:cNvSpPr/>
          <p:nvPr/>
        </p:nvSpPr>
        <p:spPr>
          <a:xfrm>
            <a:off x="5864204" y="3118207"/>
            <a:ext cx="8893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771987-F4A1-4E4E-852F-22E354F07A59}"/>
              </a:ext>
            </a:extLst>
          </p:cNvPr>
          <p:cNvSpPr/>
          <p:nvPr/>
        </p:nvSpPr>
        <p:spPr>
          <a:xfrm>
            <a:off x="6020656" y="3696985"/>
            <a:ext cx="269961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66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BF10F-D24B-8349-948A-53535304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1" y="2075379"/>
            <a:ext cx="11745135" cy="2661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921D02-1B5C-604B-AB04-A152479394CB}"/>
              </a:ext>
            </a:extLst>
          </p:cNvPr>
          <p:cNvSpPr/>
          <p:nvPr/>
        </p:nvSpPr>
        <p:spPr>
          <a:xfrm>
            <a:off x="8763855" y="2320249"/>
            <a:ext cx="85026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D3969-0D1E-4142-807F-D361D533C36B}"/>
              </a:ext>
            </a:extLst>
          </p:cNvPr>
          <p:cNvSpPr/>
          <p:nvPr/>
        </p:nvSpPr>
        <p:spPr>
          <a:xfrm>
            <a:off x="2619910" y="2320249"/>
            <a:ext cx="6447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E6711-01FE-6A44-A135-F9394A30324E}"/>
              </a:ext>
            </a:extLst>
          </p:cNvPr>
          <p:cNvSpPr/>
          <p:nvPr/>
        </p:nvSpPr>
        <p:spPr>
          <a:xfrm>
            <a:off x="8404261" y="2871626"/>
            <a:ext cx="8472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41247-0944-1B44-9A81-CAD077569955}"/>
              </a:ext>
            </a:extLst>
          </p:cNvPr>
          <p:cNvSpPr/>
          <p:nvPr/>
        </p:nvSpPr>
        <p:spPr>
          <a:xfrm>
            <a:off x="3131905" y="2871626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7070D-05C5-484E-AE6A-5959A06DF635}"/>
              </a:ext>
            </a:extLst>
          </p:cNvPr>
          <p:cNvSpPr/>
          <p:nvPr/>
        </p:nvSpPr>
        <p:spPr>
          <a:xfrm>
            <a:off x="1551398" y="2871626"/>
            <a:ext cx="1189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FA99AC-0D0A-014D-B540-9245996ADA55}"/>
              </a:ext>
            </a:extLst>
          </p:cNvPr>
          <p:cNvSpPr/>
          <p:nvPr/>
        </p:nvSpPr>
        <p:spPr>
          <a:xfrm>
            <a:off x="10818688" y="3405882"/>
            <a:ext cx="75580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0D7C5B-FE13-FA49-A235-091B31C2E258}"/>
              </a:ext>
            </a:extLst>
          </p:cNvPr>
          <p:cNvSpPr/>
          <p:nvPr/>
        </p:nvSpPr>
        <p:spPr>
          <a:xfrm>
            <a:off x="6645391" y="3405882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6CEE0E-BDD9-8C4E-878E-7A6A16AA78BB}"/>
              </a:ext>
            </a:extLst>
          </p:cNvPr>
          <p:cNvSpPr/>
          <p:nvPr/>
        </p:nvSpPr>
        <p:spPr>
          <a:xfrm>
            <a:off x="842480" y="3405882"/>
            <a:ext cx="57286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A2A77-010C-8148-B14C-5AA5869918EB}"/>
              </a:ext>
            </a:extLst>
          </p:cNvPr>
          <p:cNvSpPr/>
          <p:nvPr/>
        </p:nvSpPr>
        <p:spPr>
          <a:xfrm>
            <a:off x="9986481" y="4071134"/>
            <a:ext cx="12101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61850E-177D-044D-B561-E253EF5AE279}"/>
              </a:ext>
            </a:extLst>
          </p:cNvPr>
          <p:cNvSpPr/>
          <p:nvPr/>
        </p:nvSpPr>
        <p:spPr>
          <a:xfrm>
            <a:off x="5938463" y="4071134"/>
            <a:ext cx="21698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32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66EFE-1D71-9E41-AF32-42B25C54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" y="2537717"/>
            <a:ext cx="11974259" cy="17774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A242F4-AE01-C748-9A85-6F2D99DB17D6}"/>
              </a:ext>
            </a:extLst>
          </p:cNvPr>
          <p:cNvSpPr/>
          <p:nvPr/>
        </p:nvSpPr>
        <p:spPr>
          <a:xfrm>
            <a:off x="3871643" y="3080536"/>
            <a:ext cx="97527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6FD2D-8096-E047-923F-E91D33B5C37D}"/>
              </a:ext>
            </a:extLst>
          </p:cNvPr>
          <p:cNvSpPr/>
          <p:nvPr/>
        </p:nvSpPr>
        <p:spPr>
          <a:xfrm>
            <a:off x="472611" y="3159303"/>
            <a:ext cx="7886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5EF3F-0497-0346-B56C-0E5724E77F80}"/>
              </a:ext>
            </a:extLst>
          </p:cNvPr>
          <p:cNvSpPr/>
          <p:nvPr/>
        </p:nvSpPr>
        <p:spPr>
          <a:xfrm>
            <a:off x="10500189" y="3693559"/>
            <a:ext cx="12098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6E0C3-7706-3842-BFE7-157D806E1A42}"/>
              </a:ext>
            </a:extLst>
          </p:cNvPr>
          <p:cNvSpPr/>
          <p:nvPr/>
        </p:nvSpPr>
        <p:spPr>
          <a:xfrm>
            <a:off x="6000108" y="3614792"/>
            <a:ext cx="21756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25C87-F579-5441-A0EB-9213852C70F4}"/>
              </a:ext>
            </a:extLst>
          </p:cNvPr>
          <p:cNvSpPr/>
          <p:nvPr/>
        </p:nvSpPr>
        <p:spPr>
          <a:xfrm>
            <a:off x="3339101" y="3693559"/>
            <a:ext cx="7342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6AA83-15B0-7F46-95A9-4092D59DED79}"/>
              </a:ext>
            </a:extLst>
          </p:cNvPr>
          <p:cNvSpPr/>
          <p:nvPr/>
        </p:nvSpPr>
        <p:spPr>
          <a:xfrm>
            <a:off x="1982912" y="3693559"/>
            <a:ext cx="122336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32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63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    Final review (2) </vt:lpstr>
      <vt:lpstr>PowerPoint Presentation</vt:lpstr>
      <vt:lpstr>أَحْوَالُ العَرَبِ قَبْلَ الإِسْلَامِ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خُطْبَةُ طَارِقِ بْنِ زِيَاد </vt:lpstr>
      <vt:lpstr>PowerPoint Presentation</vt:lpstr>
      <vt:lpstr>PowerPoint Presentation</vt:lpstr>
      <vt:lpstr>PowerPoint Presentation</vt:lpstr>
      <vt:lpstr>مُنَاظَرَةٌ بَيْنَ عُلُومِ اللُّغَة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73</cp:revision>
  <dcterms:created xsi:type="dcterms:W3CDTF">2020-09-13T16:40:33Z</dcterms:created>
  <dcterms:modified xsi:type="dcterms:W3CDTF">2024-07-07T16:30:27Z</dcterms:modified>
</cp:coreProperties>
</file>