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7" r:id="rId3"/>
    <p:sldId id="272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73" r:id="rId12"/>
    <p:sldId id="274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AEC4CE2-A63E-411F-A238-0E8643E51FC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44D84F1-C067-4F62-AA85-DE5E15737C7C}" type="parTrans" cxnId="{F23604B3-347A-4076-ACB0-34A47F6501D3}">
      <dgm:prSet/>
      <dgm:spPr/>
    </dgm:pt>
    <dgm:pt modelId="{1239EB43-F43B-48EF-80EA-CCF093A0DC91}" type="sibTrans" cxnId="{F23604B3-347A-4076-ACB0-34A47F6501D3}">
      <dgm:prSet/>
      <dgm:spPr/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B9F106B2-9532-429D-A153-AFC7AA1F760A}" type="pres">
      <dgm:prSet presAssocID="{8AEC4CE2-A63E-411F-A238-0E8643E51FC5}" presName="parentLin" presStyleCnt="0"/>
      <dgm:spPr/>
    </dgm:pt>
    <dgm:pt modelId="{FD0604F5-127B-4233-A987-250A424F5F08}" type="pres">
      <dgm:prSet presAssocID="{8AEC4CE2-A63E-411F-A238-0E8643E51FC5}" presName="parentLeftMargin" presStyleLbl="node1" presStyleIdx="0" presStyleCnt="7"/>
      <dgm:spPr/>
    </dgm:pt>
    <dgm:pt modelId="{9F9ED84A-1F56-43B8-8746-F319515D26AB}" type="pres">
      <dgm:prSet presAssocID="{8AEC4CE2-A63E-411F-A238-0E8643E51FC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03C3D75-0694-402A-A659-4B3793313D06}" type="pres">
      <dgm:prSet presAssocID="{8AEC4CE2-A63E-411F-A238-0E8643E51FC5}" presName="negativeSpace" presStyleCnt="0"/>
      <dgm:spPr/>
    </dgm:pt>
    <dgm:pt modelId="{C0CE5F24-2742-4827-8FC0-6E1C01A1D82E}" type="pres">
      <dgm:prSet presAssocID="{8AEC4CE2-A63E-411F-A238-0E8643E51FC5}" presName="childText" presStyleLbl="conFgAcc1" presStyleIdx="0" presStyleCnt="7">
        <dgm:presLayoutVars>
          <dgm:bulletEnabled val="1"/>
        </dgm:presLayoutVars>
      </dgm:prSet>
      <dgm:spPr/>
    </dgm:pt>
    <dgm:pt modelId="{066A87C5-CAA4-44A8-AEB8-1945C2391BB6}" type="pres">
      <dgm:prSet presAssocID="{1239EB43-F43B-48EF-80EA-CCF093A0DC91}" presName="spaceBetweenRectangles" presStyleCnt="0"/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1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1" presStyleCnt="7"/>
      <dgm:spPr/>
    </dgm:pt>
    <dgm:pt modelId="{170DE394-6C4F-4C09-B119-0910362E0669}" type="pres">
      <dgm:prSet presAssocID="{2C77B128-EA26-49E6-88F9-E9FBCAA3A61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2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1" destOrd="0" parTransId="{7512AAB8-3C73-46B6-AFB1-AD6BD13D172D}" sibTransId="{0EF55E00-0F8E-49D0-9C81-37CD9F57F2C9}"/>
    <dgm:cxn modelId="{45E18554-D60C-4625-ACE3-FCFAEE2E7CB2}" type="presOf" srcId="{8AEC4CE2-A63E-411F-A238-0E8643E51FC5}" destId="{FD0604F5-127B-4233-A987-250A424F5F08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F23604B3-347A-4076-ACB0-34A47F6501D3}" srcId="{8F05ADCE-D0F6-422E-A242-6577D6EE78C3}" destId="{8AEC4CE2-A63E-411F-A238-0E8643E51FC5}" srcOrd="0" destOrd="0" parTransId="{F44D84F1-C067-4F62-AA85-DE5E15737C7C}" sibTransId="{1239EB43-F43B-48EF-80EA-CCF093A0DC91}"/>
    <dgm:cxn modelId="{3B241CB5-ACA6-45C3-ACDA-3E772E3A0675}" type="presOf" srcId="{8AEC4CE2-A63E-411F-A238-0E8643E51FC5}" destId="{9F9ED84A-1F56-43B8-8746-F319515D26AB}" srcOrd="1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2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FE52BBCF-59E8-42E2-A84F-9DF83F20FC0D}" type="presParOf" srcId="{A562B768-F65B-4711-87A3-AF602F51F512}" destId="{B9F106B2-9532-429D-A153-AFC7AA1F760A}" srcOrd="0" destOrd="0" presId="urn:microsoft.com/office/officeart/2005/8/layout/list1"/>
    <dgm:cxn modelId="{8D8E1111-507B-4132-BBE2-D58278348937}" type="presParOf" srcId="{B9F106B2-9532-429D-A153-AFC7AA1F760A}" destId="{FD0604F5-127B-4233-A987-250A424F5F08}" srcOrd="0" destOrd="0" presId="urn:microsoft.com/office/officeart/2005/8/layout/list1"/>
    <dgm:cxn modelId="{BECA877E-ADF3-4F71-BCEA-36FE5EB48152}" type="presParOf" srcId="{B9F106B2-9532-429D-A153-AFC7AA1F760A}" destId="{9F9ED84A-1F56-43B8-8746-F319515D26AB}" srcOrd="1" destOrd="0" presId="urn:microsoft.com/office/officeart/2005/8/layout/list1"/>
    <dgm:cxn modelId="{8459AA30-5469-49A7-AE5C-BB83453655E0}" type="presParOf" srcId="{A562B768-F65B-4711-87A3-AF602F51F512}" destId="{703C3D75-0694-402A-A659-4B3793313D06}" srcOrd="1" destOrd="0" presId="urn:microsoft.com/office/officeart/2005/8/layout/list1"/>
    <dgm:cxn modelId="{D33D7449-642B-4F4B-AF86-B292653CE188}" type="presParOf" srcId="{A562B768-F65B-4711-87A3-AF602F51F512}" destId="{C0CE5F24-2742-4827-8FC0-6E1C01A1D82E}" srcOrd="2" destOrd="0" presId="urn:microsoft.com/office/officeart/2005/8/layout/list1"/>
    <dgm:cxn modelId="{1281289A-5B38-48DE-9E3C-26191E5AAD1A}" type="presParOf" srcId="{A562B768-F65B-4711-87A3-AF602F51F512}" destId="{066A87C5-CAA4-44A8-AEB8-1945C2391BB6}" srcOrd="3" destOrd="0" presId="urn:microsoft.com/office/officeart/2005/8/layout/list1"/>
    <dgm:cxn modelId="{01AFEF07-D058-423D-806F-3F57F2B3D722}" type="presParOf" srcId="{A562B768-F65B-4711-87A3-AF602F51F512}" destId="{6324B276-1032-45FF-9068-65F91FAE03D5}" srcOrd="4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5" destOrd="0" presId="urn:microsoft.com/office/officeart/2005/8/layout/list1"/>
    <dgm:cxn modelId="{1E8EC19C-411F-4804-9908-37A814C2DFE2}" type="presParOf" srcId="{A562B768-F65B-4711-87A3-AF602F51F512}" destId="{DCB64462-C54F-4F86-8F6D-7F6FEEF1E1BD}" srcOrd="6" destOrd="0" presId="urn:microsoft.com/office/officeart/2005/8/layout/list1"/>
    <dgm:cxn modelId="{64E76782-5E25-4313-BC4E-ECF56511E1EC}" type="presParOf" srcId="{A562B768-F65B-4711-87A3-AF602F51F512}" destId="{883FAB04-01BB-46C7-B825-B7DE62A168B8}" srcOrd="7" destOrd="0" presId="urn:microsoft.com/office/officeart/2005/8/layout/list1"/>
    <dgm:cxn modelId="{6375FE5B-1B23-4AA7-8898-7A3A53F92640}" type="presParOf" srcId="{A562B768-F65B-4711-87A3-AF602F51F512}" destId="{E37371B2-4336-4C9F-B1DA-81D0DA467D77}" srcOrd="8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9" destOrd="0" presId="urn:microsoft.com/office/officeart/2005/8/layout/list1"/>
    <dgm:cxn modelId="{FA45E564-49F1-482B-9F86-27211B227102}" type="presParOf" srcId="{A562B768-F65B-4711-87A3-AF602F51F512}" destId="{DA6EC800-4A5E-4433-B1BD-149B73673078}" srcOrd="10" destOrd="0" presId="urn:microsoft.com/office/officeart/2005/8/layout/list1"/>
    <dgm:cxn modelId="{A3456AE4-7C2B-4F14-8C7F-05582D910226}" type="presParOf" srcId="{A562B768-F65B-4711-87A3-AF602F51F512}" destId="{F27338F8-BE83-42C1-BF94-69530EA418E8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E5F24-2742-4827-8FC0-6E1C01A1D82E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ED84A-1F56-43B8-8746-F319515D26AB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CB64462-C54F-4F86-8F6D-7F6FEEF1E1BD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ar-EG" sz="1800" b="1" dirty="0"/>
              <a:t>18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الأَخْلاق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BCC27-8F35-4C63-ED31-977B07EAB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86" y="0"/>
            <a:ext cx="7246763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6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5C732-812D-1DF9-82C8-3B90BA30F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861" y="1732201"/>
            <a:ext cx="9326277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957A0-1FA1-CD30-3029-E3C9921AF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41" y="0"/>
            <a:ext cx="10464859" cy="647529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335C98-96EF-2943-A2EF-6452533734D1}"/>
              </a:ext>
            </a:extLst>
          </p:cNvPr>
          <p:cNvCxnSpPr/>
          <p:nvPr/>
        </p:nvCxnSpPr>
        <p:spPr>
          <a:xfrm>
            <a:off x="10475843" y="1202635"/>
            <a:ext cx="6460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D8C961-B332-7C54-2627-2B67F6DEAA65}"/>
              </a:ext>
            </a:extLst>
          </p:cNvPr>
          <p:cNvCxnSpPr>
            <a:cxnSpLocks/>
          </p:cNvCxnSpPr>
          <p:nvPr/>
        </p:nvCxnSpPr>
        <p:spPr>
          <a:xfrm>
            <a:off x="7964556" y="2378765"/>
            <a:ext cx="7719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98904E-04EF-8D37-15A8-A09DCEAA8A37}"/>
              </a:ext>
            </a:extLst>
          </p:cNvPr>
          <p:cNvCxnSpPr>
            <a:cxnSpLocks/>
          </p:cNvCxnSpPr>
          <p:nvPr/>
        </p:nvCxnSpPr>
        <p:spPr>
          <a:xfrm>
            <a:off x="8502926" y="3535018"/>
            <a:ext cx="7719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24D13D-6E09-7E2B-97A7-FD022957E4A7}"/>
              </a:ext>
            </a:extLst>
          </p:cNvPr>
          <p:cNvCxnSpPr>
            <a:cxnSpLocks/>
          </p:cNvCxnSpPr>
          <p:nvPr/>
        </p:nvCxnSpPr>
        <p:spPr>
          <a:xfrm>
            <a:off x="9041296" y="4671392"/>
            <a:ext cx="9409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09FE26-CF39-3D84-6A3D-F222D4F1409E}"/>
              </a:ext>
            </a:extLst>
          </p:cNvPr>
          <p:cNvCxnSpPr>
            <a:cxnSpLocks/>
          </p:cNvCxnSpPr>
          <p:nvPr/>
        </p:nvCxnSpPr>
        <p:spPr>
          <a:xfrm>
            <a:off x="10349947" y="5864088"/>
            <a:ext cx="7719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DC227C-17FC-4F48-8FD0-118F0923511C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806EC31-D9EC-434E-BA36-8C3B13DE0A2E}"/>
              </a:ext>
            </a:extLst>
          </p:cNvPr>
          <p:cNvSpPr/>
          <p:nvPr/>
        </p:nvSpPr>
        <p:spPr>
          <a:xfrm>
            <a:off x="2280491" y="888054"/>
            <a:ext cx="7389805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0CEF0-3FE2-6132-5AC3-89ACDC8BB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5"/>
            <a:ext cx="12192000" cy="655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8E877-0FAF-A1D6-8AC4-3297A14E7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6959"/>
            <a:ext cx="12192000" cy="12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0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FA1FC3-3F08-8A00-5102-D2008C93A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7066"/>
            <a:ext cx="12192000" cy="13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5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1F10D-719B-8D2F-5719-BF874DF45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0885"/>
            <a:ext cx="12192000" cy="131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1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31FED-18EF-5550-5A01-FA0DCDE0F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6314"/>
            <a:ext cx="12192000" cy="130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09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E8C11-5488-C14A-43B8-63608218F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4" y="596346"/>
            <a:ext cx="9825400" cy="554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1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23A16A-7218-6F4E-1E22-C800FE4EB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50" y="362619"/>
            <a:ext cx="9953920" cy="594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50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43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Sakkal Majalla</vt:lpstr>
      <vt:lpstr>Office Theme</vt:lpstr>
      <vt:lpstr>الأَخْلاق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49</cp:revision>
  <dcterms:created xsi:type="dcterms:W3CDTF">2020-09-13T16:40:33Z</dcterms:created>
  <dcterms:modified xsi:type="dcterms:W3CDTF">2024-12-08T14:08:47Z</dcterms:modified>
</cp:coreProperties>
</file>