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88" d="100"/>
          <a:sy n="88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800" b="1" dirty="0"/>
              <a:t>LANG 161E </a:t>
            </a:r>
            <a:r>
              <a:rPr lang="ar-SA" sz="1800" b="1" dirty="0"/>
              <a:t> – مادة اللغة العربية – المحاضرة الأولى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pPr/>
              <a:t>21/02/2021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4324"/>
            <a:ext cx="9144000" cy="1249351"/>
          </a:xfrm>
        </p:spPr>
        <p:txBody>
          <a:bodyPr>
            <a:normAutofit fontScale="90000"/>
          </a:bodyPr>
          <a:lstStyle/>
          <a:p>
            <a:r>
              <a:rPr lang="ar-EG" dirty="0">
                <a:solidFill>
                  <a:srgbClr val="0070C0"/>
                </a:solidFill>
              </a:rPr>
              <a:t>الدرس الأول: تقسيمُ الفعلِ إلى صحيحِ الآخر، ومعتلِ الآخر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174"/>
            <a:ext cx="9144000" cy="522276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>
                <a:solidFill>
                  <a:srgbClr val="FF552D"/>
                </a:solidFill>
              </a:rPr>
              <a:t>د. عبد الله هريدي</a:t>
            </a:r>
            <a:endParaRPr lang="en-US" sz="3200" dirty="0">
              <a:solidFill>
                <a:srgbClr val="FF552D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12429" y="1796144"/>
            <a:ext cx="1415142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ar-JO" dirty="0" smtClean="0">
                <a:solidFill>
                  <a:schemeClr val="bg1"/>
                </a:solidFill>
              </a:rPr>
              <a:t>لغة  162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50386B-89C2-4B5D-94D2-1778FDE8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4692A01D-9353-4DCC-89B8-B2FF59EB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الأمثلة: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82AAF48-50C5-4B70-B8E0-42F0012E00A4}"/>
              </a:ext>
            </a:extLst>
          </p:cNvPr>
          <p:cNvSpPr txBox="1"/>
          <p:nvPr/>
        </p:nvSpPr>
        <p:spPr>
          <a:xfrm>
            <a:off x="8415034" y="1566952"/>
            <a:ext cx="3025188" cy="3190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1.	ألقى الصياد شبكته.</a:t>
            </a:r>
          </a:p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2.	دعا المريض.</a:t>
            </a:r>
          </a:p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3.	يلقى المسيء جزاءه.</a:t>
            </a:r>
          </a:p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4.	تصفو السماء.</a:t>
            </a:r>
          </a:p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5.	يدنو فصل الشتاء.</a:t>
            </a:r>
          </a:p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6.	خشي محمد ربه.</a:t>
            </a:r>
          </a:p>
        </p:txBody>
      </p:sp>
    </p:spTree>
    <p:extLst>
      <p:ext uri="{BB962C8B-B14F-4D97-AF65-F5344CB8AC3E}">
        <p14:creationId xmlns:p14="http://schemas.microsoft.com/office/powerpoint/2010/main" xmlns="" val="175448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50386B-89C2-4B5D-94D2-1778FDE8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4692A01D-9353-4DCC-89B8-B2FF59EB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الشرح: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C59FD3-F160-4FFB-BD85-21DEDB7FC68E}"/>
              </a:ext>
            </a:extLst>
          </p:cNvPr>
          <p:cNvSpPr txBox="1"/>
          <p:nvPr/>
        </p:nvSpPr>
        <p:spPr>
          <a:xfrm>
            <a:off x="1189384" y="1991399"/>
            <a:ext cx="10164416" cy="214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spcAft>
                <a:spcPts val="800"/>
              </a:spcAft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الكلمات: ألقى، ودعا، ويلقى. في الأمثلة الثلاثة الأولى كلها أفعال، وأخر كل منها ألف لأنه ينطق بها ألفا، والمعول عليه هنا النطق لا الكتابة، وتسمى هذه الأفعال أفعالا معتلة الآخر.</a:t>
            </a:r>
          </a:p>
          <a:p>
            <a:pPr algn="just" rtl="1">
              <a:spcAft>
                <a:spcPts val="800"/>
              </a:spcAft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والكلمات: تصفو، ويدنو في الأمثلة التالية كلها أفعال، وآخر كل منها واو، وتسمى أيضا أفعالا معتلة الآخر.</a:t>
            </a:r>
          </a:p>
          <a:p>
            <a:pPr algn="just" rtl="1">
              <a:spcAft>
                <a:spcPts val="800"/>
              </a:spcAft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والكلمات: أظلم، واتقد، ويستحم في الأمثلة الثلاثة الأخيرة كلها أفعال، وآخر كل منها ليس ألفا ولا واوا ولا ياء، وتسمى أفعالا صحيحة الآخر.</a:t>
            </a:r>
          </a:p>
        </p:txBody>
      </p:sp>
    </p:spTree>
    <p:extLst>
      <p:ext uri="{BB962C8B-B14F-4D97-AF65-F5344CB8AC3E}">
        <p14:creationId xmlns:p14="http://schemas.microsoft.com/office/powerpoint/2010/main" xmlns="" val="332759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50386B-89C2-4B5D-94D2-1778FDE8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4692A01D-9353-4DCC-89B8-B2FF59EB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القاعدة: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A409CF6-C59C-4A0C-8615-2A13102C2E81}"/>
              </a:ext>
            </a:extLst>
          </p:cNvPr>
          <p:cNvSpPr txBox="1"/>
          <p:nvPr/>
        </p:nvSpPr>
        <p:spPr>
          <a:xfrm>
            <a:off x="1408044" y="1691561"/>
            <a:ext cx="914400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 الفعل المعتل الآخر هو ما كان آخِره أَلفاً أَوْ واوا أو ياء، وتُسَمَّى هذه الأَحرفُ الثلاثة بأحرف العلة.</a:t>
            </a:r>
          </a:p>
          <a:p>
            <a:pPr algn="r" rtl="1">
              <a:spcAft>
                <a:spcPts val="800"/>
              </a:spcAft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 الفعل الصحيح الأخرِ هو ما لم يكن آخره حرفا مِنْ أحْرُفِ العِلَّةِ الثلاثة.</a:t>
            </a:r>
          </a:p>
        </p:txBody>
      </p:sp>
    </p:spTree>
    <p:extLst>
      <p:ext uri="{BB962C8B-B14F-4D97-AF65-F5344CB8AC3E}">
        <p14:creationId xmlns:p14="http://schemas.microsoft.com/office/powerpoint/2010/main" xmlns="" val="3493181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155</Words>
  <Application>Microsoft Office PowerPoint</Application>
  <PresentationFormat>Custom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الدرس الأول: تقسيمُ الفعلِ إلى صحيحِ الآخر، ومعتلِ الآخر</vt:lpstr>
      <vt:lpstr>الأمثلة:</vt:lpstr>
      <vt:lpstr>الشرح:</vt:lpstr>
      <vt:lpstr>القاعدة: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Dr-Kamal</cp:lastModifiedBy>
  <cp:revision>18</cp:revision>
  <dcterms:created xsi:type="dcterms:W3CDTF">2020-09-13T17:12:40Z</dcterms:created>
  <dcterms:modified xsi:type="dcterms:W3CDTF">2021-02-21T00:16:41Z</dcterms:modified>
</cp:coreProperties>
</file>