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3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النَّشْرَةُ الثَّقَافِيَّة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EE0-6517-4D7B-B0BD-9D18684A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88" y="215483"/>
            <a:ext cx="4234213" cy="6269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FF57B-1D0B-405B-9476-EB1444EF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4" y="183613"/>
            <a:ext cx="4234213" cy="63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9A4AA-8294-4C9E-81CD-D25E090C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33" y="157110"/>
            <a:ext cx="4179842" cy="628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3D9DFE-F093-4205-A7A8-3C1FD288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7" y="2013"/>
            <a:ext cx="4071251" cy="64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725ED-EE38-4A10-9DE2-C4C8AECB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57" y="458203"/>
            <a:ext cx="8210972" cy="4222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20B11-FFF3-4414-9C0A-45975D28777B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A430F-1B63-42FF-989A-E59E25A5541A}"/>
              </a:ext>
            </a:extLst>
          </p:cNvPr>
          <p:cNvSpPr txBox="1"/>
          <p:nvPr/>
        </p:nvSpPr>
        <p:spPr>
          <a:xfrm>
            <a:off x="374572" y="1156770"/>
            <a:ext cx="95846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 بِكُمْ مُشَاهِدِينَا فِي الرِّوَاقِ الثَّقَافِيِّ، وَنَبْدَأُ مِنْ أَخْبَارِ الْفُنُونِ وَالْكُتُبِ وَالْفَعَالِيَّاتِ الْإبْدَاعِيَّةِ.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إلَيْكُمْ أَبْرَزَ الْعَنَاوِينِ: 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مَعْرِضٌ فَنِّي لِطَلَبَةِ الْفُنُونِ فِي جَامِعَةِ الْبَنْجَابِ بِإسْلَام آبَاد.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بِمُنَاسَبَةِ مُرُورِ قُرَابَةِ نِصْفِ قَرْنٍ عَلَى تَأْسِيسِ اتِّحَادِ الْكُتَّابِ الْـكُرْدِ فِي الْعِرَاقِ، أُمْسِيَةٌ أَدَبِيَّةٌ لِأَشْعَارِ الْمُتَصَوِّفِ الْكُرْدِيِّ الْمُلَّا الْجَزِيرِي.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إحْدَى الصُّحُفِ اللُّبْنَانِيَّةِ تَطْوِي آخِرَ صَفَحَاتِهَا وَتَقْتَصِرُ عَلَى النُّسْخَةِ الْإلِكْترُونِيَّةِ.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فِي ذِكْرَى مِيلَادِهَا، نَتَعَرَّفُ مَعًا عَلَى سَبَبِ اخْتِيَارِ الْأَدِيبَةِ مَي زِيَادَة اسْمًا مُسْتَعَارًا لَهَا.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فِي يَوْمِ الْحُرِّيَّةِ، فِرْقَةُ أُوبِرِيت الْغِنَائِيَّةُ تُحْيِي عَرْضًا مُوسِيقِيًّا فِي الدَّوْحَةِ.</a:t>
            </a:r>
          </a:p>
        </p:txBody>
      </p:sp>
    </p:spTree>
    <p:extLst>
      <p:ext uri="{BB962C8B-B14F-4D97-AF65-F5344CB8AC3E}">
        <p14:creationId xmlns:p14="http://schemas.microsoft.com/office/powerpoint/2010/main" val="209440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Office Theme</vt:lpstr>
      <vt:lpstr>النَّشْرَةُ الثَّقَافِيَّة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2024-01-07T12:29:55Z</dcterms:modified>
</cp:coreProperties>
</file>