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6" r:id="rId2"/>
    <p:sldId id="256" r:id="rId3"/>
    <p:sldId id="279" r:id="rId4"/>
    <p:sldId id="280" r:id="rId5"/>
    <p:sldId id="281" r:id="rId6"/>
    <p:sldId id="282" r:id="rId7"/>
    <p:sldId id="283" r:id="rId8"/>
    <p:sldId id="273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L8 (LNG 462E)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5C7F9-FDAA-4E56-A64C-B6C8410D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5" r="15505"/>
          <a:stretch/>
        </p:blipFill>
        <p:spPr>
          <a:xfrm rot="2157945">
            <a:off x="4638328" y="1851661"/>
            <a:ext cx="2893212" cy="4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السلطان مراد الأول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02D0-1CCB-48DF-A442-663FA31D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" y="1657102"/>
            <a:ext cx="12136544" cy="3543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015BA-4E6F-47F5-8168-C81AF1EA0753}"/>
              </a:ext>
            </a:extLst>
          </p:cNvPr>
          <p:cNvSpPr/>
          <p:nvPr/>
        </p:nvSpPr>
        <p:spPr>
          <a:xfrm>
            <a:off x="327991" y="1554259"/>
            <a:ext cx="4820479" cy="111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B59A1-6805-4886-8A75-62F7878B907F}"/>
              </a:ext>
            </a:extLst>
          </p:cNvPr>
          <p:cNvSpPr/>
          <p:nvPr/>
        </p:nvSpPr>
        <p:spPr>
          <a:xfrm>
            <a:off x="4383156" y="2776469"/>
            <a:ext cx="94446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D7F16-0814-4C27-A6A9-9C5C760393AC}"/>
              </a:ext>
            </a:extLst>
          </p:cNvPr>
          <p:cNvSpPr/>
          <p:nvPr/>
        </p:nvSpPr>
        <p:spPr>
          <a:xfrm>
            <a:off x="10247242" y="4021621"/>
            <a:ext cx="7953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64F2A-7986-43CE-AE15-6E4B906A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190"/>
            <a:ext cx="12192000" cy="30456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0CC5C9-E794-4BE5-8BF8-7CE570526C36}"/>
              </a:ext>
            </a:extLst>
          </p:cNvPr>
          <p:cNvSpPr/>
          <p:nvPr/>
        </p:nvSpPr>
        <p:spPr>
          <a:xfrm>
            <a:off x="7673008" y="1906190"/>
            <a:ext cx="10339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E8205-2AE2-4209-AD45-B3F835B68D00}"/>
              </a:ext>
            </a:extLst>
          </p:cNvPr>
          <p:cNvSpPr/>
          <p:nvPr/>
        </p:nvSpPr>
        <p:spPr>
          <a:xfrm>
            <a:off x="278296" y="2520811"/>
            <a:ext cx="10673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13AB7-57FD-48DA-82D2-937A7ED72CD6}"/>
              </a:ext>
            </a:extLst>
          </p:cNvPr>
          <p:cNvSpPr/>
          <p:nvPr/>
        </p:nvSpPr>
        <p:spPr>
          <a:xfrm>
            <a:off x="4184374" y="3161872"/>
            <a:ext cx="9842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18FA1-CB83-42E7-9F2F-F9A3B932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471604"/>
            <a:ext cx="11860280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E3EAAF-E016-4306-9959-B212494D4324}"/>
              </a:ext>
            </a:extLst>
          </p:cNvPr>
          <p:cNvSpPr/>
          <p:nvPr/>
        </p:nvSpPr>
        <p:spPr>
          <a:xfrm>
            <a:off x="6698974" y="3161872"/>
            <a:ext cx="10140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CEAE2-442C-48A5-AA0B-E1034228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068"/>
            <a:ext cx="12192000" cy="20938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EBDAD8-F04A-4929-96B7-15BFF059FA7A}"/>
              </a:ext>
            </a:extLst>
          </p:cNvPr>
          <p:cNvSpPr/>
          <p:nvPr/>
        </p:nvSpPr>
        <p:spPr>
          <a:xfrm>
            <a:off x="1182758" y="2382068"/>
            <a:ext cx="13817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BC4ED-870C-44ED-BCAF-C0A62A793E13}"/>
              </a:ext>
            </a:extLst>
          </p:cNvPr>
          <p:cNvSpPr/>
          <p:nvPr/>
        </p:nvSpPr>
        <p:spPr>
          <a:xfrm>
            <a:off x="6331226" y="3161872"/>
            <a:ext cx="5369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81576-2473-4D51-909C-7486D23D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045"/>
            <a:ext cx="12192000" cy="3213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565AF0-1B4C-4B9F-9DF1-4A773562E680}"/>
              </a:ext>
            </a:extLst>
          </p:cNvPr>
          <p:cNvSpPr/>
          <p:nvPr/>
        </p:nvSpPr>
        <p:spPr>
          <a:xfrm>
            <a:off x="3488634" y="1735620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87F06-37FC-4C04-8543-1A3672BE5E00}"/>
              </a:ext>
            </a:extLst>
          </p:cNvPr>
          <p:cNvSpPr/>
          <p:nvPr/>
        </p:nvSpPr>
        <p:spPr>
          <a:xfrm>
            <a:off x="6361042" y="3624055"/>
            <a:ext cx="10805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9E210-EA41-468D-BA78-E5A9B79F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1765555"/>
            <a:ext cx="936438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E593D-22A3-43FD-87FA-3BEEC94D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50" y="570449"/>
            <a:ext cx="90595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6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السلطان مراد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2024-03-02T15:26:46Z</dcterms:modified>
</cp:coreProperties>
</file>