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sldIdLst>
    <p:sldId id="270" r:id="rId2"/>
    <p:sldId id="271" r:id="rId3"/>
    <p:sldId id="272" r:id="rId4"/>
  </p:sldIdLst>
  <p:sldSz cx="12190413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4" d="100"/>
          <a:sy n="44" d="100"/>
        </p:scale>
        <p:origin x="-77" y="-7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BB9B0C5-9F32-409C-8E35-AEB7A0BA3F65}" type="datetimeFigureOut">
              <a:rPr lang="ar-KW" smtClean="0"/>
              <a:t>17/02/1442</a:t>
            </a:fld>
            <a:endParaRPr lang="ar-KW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1833603-2E15-47FC-AF17-8258FEB3AD3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852496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17/02/1442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17/02/1442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17/02/1442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17/02/1442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583993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3745025" y="256548"/>
            <a:ext cx="3268903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المحاضرة  (2)</a:t>
            </a:r>
          </a:p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النازعات</a:t>
            </a:r>
          </a:p>
        </p:txBody>
      </p:sp>
      <p:sp>
        <p:nvSpPr>
          <p:cNvPr id="10" name="Google Shape;86;p1"/>
          <p:cNvSpPr txBox="1"/>
          <p:nvPr/>
        </p:nvSpPr>
        <p:spPr>
          <a:xfrm>
            <a:off x="6572915" y="1724861"/>
            <a:ext cx="5010173" cy="742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الألفاظ: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706248" y="4844519"/>
            <a:ext cx="4876839" cy="694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السورة: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4" name="Google Shape;86;p1"/>
          <p:cNvSpPr txBox="1"/>
          <p:nvPr/>
        </p:nvSpPr>
        <p:spPr>
          <a:xfrm>
            <a:off x="6572914" y="3266397"/>
            <a:ext cx="5039480" cy="742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مقاصد السورة: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8411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3929638" y="263782"/>
            <a:ext cx="2927467" cy="775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النازعات</a:t>
            </a:r>
          </a:p>
        </p:txBody>
      </p:sp>
      <p:sp>
        <p:nvSpPr>
          <p:cNvPr id="10" name="Google Shape;86;p1"/>
          <p:cNvSpPr txBox="1"/>
          <p:nvPr/>
        </p:nvSpPr>
        <p:spPr>
          <a:xfrm>
            <a:off x="6572915" y="1135797"/>
            <a:ext cx="5010173" cy="742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الألفاظ: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-1" y="1878708"/>
            <a:ext cx="12190414" cy="457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r" rtl="1">
              <a:buClr>
                <a:schemeClr val="dk1"/>
              </a:buClr>
              <a:buSzPts val="6000"/>
            </a:pPr>
            <a:r>
              <a:rPr lang="ar-KW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﴿وَالنَّازِعَاتِ غَرْقاً﴾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هي الملائكة 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تنزع وتجذب </a:t>
            </a:r>
            <a:r>
              <a:rPr lang="ar-K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النفوس إغراقاً، كما ينزِع النازعُ في القوس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  <a:p>
            <a:pPr lvl="0" algn="r" rtl="1">
              <a:buClr>
                <a:schemeClr val="dk1"/>
              </a:buClr>
              <a:buSzPts val="6000"/>
            </a:pPr>
            <a:r>
              <a:rPr lang="ar-KW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﴿وَالنَّاشِطَاتِ﴾ 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الملائكة. 				</a:t>
            </a:r>
            <a:r>
              <a:rPr lang="ar-KW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﴿وَالسَّابِحَاتِ سَبْحاً﴾ 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الملائكة جعل نزولها سباحة. </a:t>
            </a:r>
            <a:r>
              <a:rPr lang="ar-KW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﴿فَالسَّابِقَاتِ﴾ 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الملائكة تسبق الشياطين بالوحي. 		</a:t>
            </a:r>
            <a:r>
              <a:rPr lang="ar-KW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﴿فَالْمُدَبِّرَاتِ أَمْراً﴾ 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الملائكة تتنزّل بالحلال والحرام. قال الحسن: النجوم، 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إلا </a:t>
            </a:r>
            <a:r>
              <a:rPr lang="ar-KW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﴿فَالْمُدَبِّرَاتِ </a:t>
            </a:r>
            <a:r>
              <a:rPr lang="ar-K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أَمْراً﴾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فإنها الملائكة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. </a:t>
            </a:r>
            <a:r>
              <a:rPr lang="ar-KW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وَاجِفَةٌ﴾ 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 تخفق. 	</a:t>
            </a:r>
          </a:p>
          <a:p>
            <a:pPr lvl="0" algn="r" rtl="1">
              <a:buClr>
                <a:schemeClr val="dk1"/>
              </a:buClr>
              <a:buSzPts val="6000"/>
            </a:pPr>
            <a:r>
              <a:rPr lang="ar-KW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﴿فِي الْحَافِرَةِ﴾ </a:t>
            </a:r>
            <a:r>
              <a:rPr lang="ar-K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 نرجع إلى أمرنا الأوّل، ينكرون البعث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. 	</a:t>
            </a:r>
            <a:r>
              <a:rPr lang="ar-KW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﴿كَرَّةٌ﴾ </a:t>
            </a:r>
            <a:r>
              <a:rPr lang="ar-K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 رجعة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. 	</a:t>
            </a:r>
            <a:endParaRPr lang="ar-KW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lvl="0" algn="r" rtl="1">
              <a:buClr>
                <a:schemeClr val="dk1"/>
              </a:buClr>
              <a:buSzPts val="6000"/>
            </a:pPr>
            <a:r>
              <a:rPr lang="ar-KW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﴿خَاسِرَةٌ﴾ </a:t>
            </a:r>
            <a:r>
              <a:rPr lang="ar-K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 الكافر يخْسر فيها، لأنّهم وُعدوا فيها بالنار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. 	</a:t>
            </a:r>
            <a:r>
              <a:rPr lang="ar-KW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﴿السَّاهِرَةِ﴾ </a:t>
            </a:r>
            <a:r>
              <a:rPr lang="ar-K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وجه الأرض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. </a:t>
            </a:r>
            <a:endParaRPr lang="ar-KW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 rtl="1"/>
            <a:r>
              <a:rPr lang="ar-K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فَأَخَذَهُ </a:t>
            </a:r>
            <a:r>
              <a:rPr lang="ar-K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اللَّهُ نَكَالَ الْآخِرَةِ </a:t>
            </a:r>
            <a:r>
              <a:rPr lang="ar-KW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وَالْأُولَى﴾ 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فإحداهما </a:t>
            </a:r>
            <a:r>
              <a:rPr lang="ar-K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قوله: 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﴿أَنَا رَبُّكُمُ الْأَعْلَ</a:t>
            </a:r>
            <a:r>
              <a:rPr lang="ar-K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ى﴾ 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والأخرى </a:t>
            </a:r>
            <a:r>
              <a:rPr lang="ar-K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قوله: ﴿مَا عَلِمْتُ لَكُم مِّنْ 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إِلَهٍ غَيْرِي﴾ </a:t>
            </a:r>
            <a:r>
              <a:rPr lang="ar-K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[القصص: 38]، وكان بينهما أربعون سنة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. 	</a:t>
            </a:r>
            <a:r>
              <a:rPr lang="ar-KW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﴿وَأَغْطَشَ لَيْلَهَا﴾ </a:t>
            </a:r>
            <a:r>
              <a:rPr lang="ar-K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 جعله مظلماً.</a:t>
            </a:r>
          </a:p>
          <a:p>
            <a:pPr algn="just" rtl="1"/>
            <a:r>
              <a:rPr lang="ar-K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دَحَاهَا﴾ </a:t>
            </a:r>
            <a:r>
              <a:rPr lang="ar-K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 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بسطها. 					</a:t>
            </a:r>
            <a:r>
              <a:rPr lang="ar-KW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﴿مَتَاعاً لَّكُمْ﴾ 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 منفعة.</a:t>
            </a:r>
            <a:endParaRPr lang="ar-KW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4384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0" name="Google Shape;86;p1"/>
          <p:cNvSpPr txBox="1"/>
          <p:nvPr/>
        </p:nvSpPr>
        <p:spPr>
          <a:xfrm>
            <a:off x="6572915" y="1214925"/>
            <a:ext cx="5010173" cy="742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مقاصد السورة: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501097" y="2000225"/>
            <a:ext cx="11022963" cy="1090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 rtl="1"/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قَرْع القلوب المكذبة بالبعث والجزاء، من خلال عرض مشاهد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الموت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،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والبعث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،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والحشر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،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والقيامة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و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مصير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الطغاة، وبعض مشاهد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قدرت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ه </a:t>
            </a:r>
            <a:r>
              <a:rPr lang="en-GB" sz="3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en-GB" sz="3200" dirty="0">
                <a:latin typeface="AGA Arabesque" panose="05010101010101010101" pitchFamily="2" charset="2"/>
              </a:rPr>
              <a:t>I</a:t>
            </a:r>
            <a:r>
              <a:rPr lang="en-GB" sz="3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706248" y="3341087"/>
            <a:ext cx="4876839" cy="694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السورة: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3015371" y="3991624"/>
            <a:ext cx="8567718" cy="2527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التقوى سبب دخول الجنّة.</a:t>
            </a:r>
            <a:endParaRPr lang="ar-KW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تذكر أهوال القيامة دافع للعمل الصالح.</a:t>
            </a:r>
            <a:endParaRPr lang="ar-KW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قبض روح الكافر بشدّة وعنف، وقبض روح المؤمن برفق ولين.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الخوف من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له -</a:t>
            </a:r>
            <a:r>
              <a:rPr lang="en-US" sz="3200" dirty="0" smtClean="0">
                <a:latin typeface="AGA Arabesque" panose="05010101010101010101" pitchFamily="2" charset="2"/>
              </a:rPr>
              <a:t>U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وكفّ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النفس عن الهوى من أسباب دخول الجنَّة.</a:t>
            </a:r>
            <a:endParaRPr lang="ar-KW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علم الساعة من الغيب الَّذي لا يعلمه إلا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الله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-</a:t>
            </a:r>
            <a:r>
              <a:rPr lang="en-GB" sz="3200" dirty="0">
                <a:latin typeface="AGA Arabesque" panose="05010101010101010101" pitchFamily="2" charset="2"/>
              </a:rPr>
              <a:t>I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4" name="Google Shape;86;p1"/>
          <p:cNvSpPr txBox="1"/>
          <p:nvPr/>
        </p:nvSpPr>
        <p:spPr>
          <a:xfrm>
            <a:off x="3815357" y="263782"/>
            <a:ext cx="3156028" cy="775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النازعات</a:t>
            </a:r>
          </a:p>
        </p:txBody>
      </p:sp>
    </p:spTree>
    <p:extLst>
      <p:ext uri="{BB962C8B-B14F-4D97-AF65-F5344CB8AC3E}">
        <p14:creationId xmlns:p14="http://schemas.microsoft.com/office/powerpoint/2010/main" val="165225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163</Words>
  <Application>Microsoft Office PowerPoint</Application>
  <PresentationFormat>مخصص</PresentationFormat>
  <Paragraphs>28</Paragraphs>
  <Slides>3</Slides>
  <Notes>3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Shikh kamal</dc:creator>
  <cp:lastModifiedBy>Shikh kamal</cp:lastModifiedBy>
  <cp:revision>14</cp:revision>
  <dcterms:created xsi:type="dcterms:W3CDTF">2020-09-26T19:22:49Z</dcterms:created>
  <dcterms:modified xsi:type="dcterms:W3CDTF">2020-10-03T21:23:52Z</dcterms:modified>
</cp:coreProperties>
</file>