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1" r:id="rId3"/>
    <p:sldId id="292" r:id="rId4"/>
    <p:sldId id="282" r:id="rId5"/>
    <p:sldId id="272" r:id="rId6"/>
    <p:sldId id="293" r:id="rId7"/>
    <p:sldId id="296" r:id="rId8"/>
    <p:sldId id="297" r:id="rId9"/>
    <p:sldId id="294" r:id="rId10"/>
    <p:sldId id="313" r:id="rId11"/>
    <p:sldId id="314" r:id="rId12"/>
    <p:sldId id="298" r:id="rId13"/>
    <p:sldId id="299" r:id="rId14"/>
    <p:sldId id="300" r:id="rId15"/>
    <p:sldId id="301" r:id="rId16"/>
    <p:sldId id="302" r:id="rId17"/>
    <p:sldId id="304" r:id="rId18"/>
    <p:sldId id="305" r:id="rId19"/>
    <p:sldId id="306" r:id="rId20"/>
    <p:sldId id="307" r:id="rId21"/>
    <p:sldId id="309" r:id="rId22"/>
    <p:sldId id="281" r:id="rId23"/>
    <p:sldId id="280" r:id="rId24"/>
    <p:sldId id="311" r:id="rId25"/>
    <p:sldId id="278" r:id="rId26"/>
    <p:sldId id="312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أُسْرَتِي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3-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فَوَائِدُ الشَّايِ الأَخْضَرِ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عَادَ بِخُفَّيْ حُنَيْن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أَزْهَارٌ عَلَى أَبْوَابِ القُدْس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يَوْمِيّاتُ عائِلَةٍ مَغْرِبِيَّةٍ فِي الحَجْرِ المَنْزِلِيّ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إِعْلَانُ رِحْلَةِ عُمْرَة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رَحِيلُ إمامِ الـمُقْرِئِينَ الشَّيْخِ الطَّبْلاوِيّ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عَادَ بِخُفَّيْ حُنَيْن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أُسْرَتِي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>
              <a:latin typeface="Sakkal Majalla" panose="02000000000000000000" pitchFamily="2" charset="-78"/>
              <a:cs typeface="Sakkal Majalla" panose="02000000000000000000" pitchFamily="2" charset="-78"/>
            </a:rPr>
            <a:t>3- </a:t>
          </a: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فَوَائِدُ الشَّايِ الأَخْضَرِ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أَزْهَارٌ عَلَى أَبْوَابِ القُدْس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يَوْمِيّاتُ عائِلَةٍ مَغْرِبِيَّةٍ فِي الحَجْرِ المَنْزِلِيّ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إِعْلَانُ رِحْلَةِ عُمْرَة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رَحِيلُ إمامِ الـمُقْرِئِينَ الشَّيْخِ الطَّبْلاوِيّ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1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78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2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5_oBS3eWUw?feature=oembed" TargetMode="External"/><Relationship Id="rId4" Type="http://schemas.openxmlformats.org/officeDocument/2006/relationships/hyperlink" Target="https://forms.gle/bzVcPutC8PcfKe7J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3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CC5YD60vOY?feature=oembed" TargetMode="External"/><Relationship Id="rId4" Type="http://schemas.openxmlformats.org/officeDocument/2006/relationships/hyperlink" Target="https://forms.gle/ajHXBUkf5mRbxGh8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29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/>
              <a:t>Mid-term review </a:t>
            </a:r>
            <a:r>
              <a:rPr lang="en-US" dirty="0"/>
              <a:t>(2)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فَوَائِدُ الشَّايِ الأَخْضَرِ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3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6C0D5-767C-4466-9176-8ED79505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419" y="1196264"/>
            <a:ext cx="4557361" cy="4664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426CB-8387-45A6-962B-889E707E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2953"/>
            <a:ext cx="4485144" cy="465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9DAB2-DCBD-48CC-9DE6-02FDA620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78906"/>
            <a:ext cx="5029200" cy="62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2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8727B-6DF6-47BE-8752-BC1438B6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56" y="1041277"/>
            <a:ext cx="8503087" cy="4775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48A8B-B1C8-4162-90B0-C10C8F38FB50}"/>
              </a:ext>
            </a:extLst>
          </p:cNvPr>
          <p:cNvSpPr txBox="1"/>
          <p:nvPr/>
        </p:nvSpPr>
        <p:spPr>
          <a:xfrm>
            <a:off x="3054427" y="591317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6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أَزْهَارٌ عَلَى أَبْوَابِ القُدْس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649C6-8944-4507-BEB0-FD6B2184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208" y="1095061"/>
            <a:ext cx="4032815" cy="429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D7CCB-6204-4DBD-8CAA-B71EC8C6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07" y="1095061"/>
            <a:ext cx="4175208" cy="42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1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7FE9F-65D4-43E5-B39B-F3FB9EE4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769" y="1401510"/>
            <a:ext cx="7704462" cy="4054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437E5-0C6A-4AFE-8189-5CD3EA943BB9}"/>
              </a:ext>
            </a:extLst>
          </p:cNvPr>
          <p:cNvSpPr txBox="1"/>
          <p:nvPr/>
        </p:nvSpPr>
        <p:spPr>
          <a:xfrm>
            <a:off x="3054427" y="5769952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https://learning.aljazeera.net/ar/articles/pages/21786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19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يَوْمِيّاتُ عائِلَةٍ مَغْرِبِيَّةٍ فِي الحَجْرِ المَنْزِلِيّ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30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0E7F4-48ED-4A24-B43A-28395B4A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69" y="1796628"/>
            <a:ext cx="4664190" cy="4634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1335-58B0-40BB-AC9A-311D6B82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3" y="324621"/>
            <a:ext cx="6236925" cy="61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F311E-22B7-4CD9-8128-B7A69031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35" y="1809327"/>
            <a:ext cx="4640478" cy="4610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AED61-46D3-4740-873B-A8BB5116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4" y="184326"/>
            <a:ext cx="5602620" cy="61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036609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D4490-D8E3-48DC-84DF-65D5A034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86" y="1436736"/>
            <a:ext cx="7550228" cy="398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A4411-F500-493C-986C-BD32DE165365}"/>
              </a:ext>
            </a:extLst>
          </p:cNvPr>
          <p:cNvSpPr txBox="1"/>
          <p:nvPr/>
        </p:nvSpPr>
        <p:spPr>
          <a:xfrm>
            <a:off x="3054427" y="564876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6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إِعْلَانُ رِحْلَةِ عُمْرَة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3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AC914-33D8-40DA-B737-0A2F3A15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1" y="2236425"/>
            <a:ext cx="11972298" cy="23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Online Media 4" title="إعلان رحلة عمرة | استماع">
            <a:hlinkClick r:id="" action="ppaction://media"/>
            <a:extLst>
              <a:ext uri="{FF2B5EF4-FFF2-40B4-BE49-F238E27FC236}">
                <a16:creationId xmlns:a16="http://schemas.microsoft.com/office/drawing/2014/main" id="{842C606E-FADC-47B6-821F-7545E9B0C39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6589" y="1349567"/>
            <a:ext cx="7438822" cy="4202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12A35B-F46B-4132-BB4D-74F538B1E974}"/>
              </a:ext>
            </a:extLst>
          </p:cNvPr>
          <p:cNvSpPr txBox="1"/>
          <p:nvPr/>
        </p:nvSpPr>
        <p:spPr>
          <a:xfrm>
            <a:off x="3054427" y="576995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https://forms.gle/bzVcPutC8PcfKe7J8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رَحِيلُ إمامِ الـمُقْرِئِينَ الشَّيْخِ الطَّبْلاوِيّ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3A2C-2635-4788-8193-1D3BCD94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19" y="1861731"/>
            <a:ext cx="4223323" cy="4205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B1515-C8FD-4788-8FA4-12E58CC7E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8" y="110384"/>
            <a:ext cx="6250924" cy="62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98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88B25-9C84-4A03-89DD-677438E2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4EEB5-4B59-4E20-88AE-54F23B27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7" y="1401770"/>
            <a:ext cx="7770566" cy="405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528CC-D107-4A57-A2D7-61B177640389}"/>
              </a:ext>
            </a:extLst>
          </p:cNvPr>
          <p:cNvSpPr txBox="1"/>
          <p:nvPr/>
        </p:nvSpPr>
        <p:spPr>
          <a:xfrm>
            <a:off x="3054427" y="561571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92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E2C60D-BD7F-48E9-BD86-2BEB0965D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عَادَ بِخُفَّيْ حُنَيْن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5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969AD-33FD-4A35-AC88-439FE338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C15DC7-C481-413D-9710-FC542412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4" y="2302525"/>
            <a:ext cx="11226992" cy="22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2" name="Online Media 1" title="عاد بخفي حنين">
            <a:hlinkClick r:id="" action="ppaction://media"/>
            <a:extLst>
              <a:ext uri="{FF2B5EF4-FFF2-40B4-BE49-F238E27FC236}">
                <a16:creationId xmlns:a16="http://schemas.microsoft.com/office/drawing/2014/main" id="{8923A4DC-42BB-4D79-8C56-52D253489A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0887" y="1351146"/>
            <a:ext cx="7550226" cy="4265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074BF-D5A3-4D21-BDC9-A9896AEA9879}"/>
              </a:ext>
            </a:extLst>
          </p:cNvPr>
          <p:cNvSpPr txBox="1"/>
          <p:nvPr/>
        </p:nvSpPr>
        <p:spPr>
          <a:xfrm>
            <a:off x="3054427" y="581402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https://forms.gle/ajHXBUkf5mRbxGh8A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E2C60D-BD7F-48E9-BD86-2BEB0965D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أُسْرَتِي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F95B6-F702-42D0-B46D-21F9B198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75C72-069D-43E1-A9D2-BC4598BA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D7917-0AAF-432C-9EE8-7065930E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298406"/>
            <a:ext cx="3294961" cy="6074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ED823-3CB0-4587-9C41-C32BAD31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0" y="298406"/>
            <a:ext cx="3383727" cy="60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53858-4899-476C-9474-5F5DCBDC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0AF8A-1848-4731-B57A-6B015974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17E6D-B084-4CB4-8E8E-6AAC5DD2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17" y="622508"/>
            <a:ext cx="6815766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DBB92-D982-4AF1-A55F-0E1E57C4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02" y="683045"/>
            <a:ext cx="6607796" cy="469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301C9-63F9-413A-987F-9728D0B4574E}"/>
              </a:ext>
            </a:extLst>
          </p:cNvPr>
          <p:cNvSpPr txBox="1"/>
          <p:nvPr/>
        </p:nvSpPr>
        <p:spPr>
          <a:xfrm>
            <a:off x="3054427" y="559368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https://learning.aljazeera.net/ar/node/19294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07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218</Words>
  <Application>Microsoft Office PowerPoint</Application>
  <PresentationFormat>Widescreen</PresentationFormat>
  <Paragraphs>63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Sakkal Majalla</vt:lpstr>
      <vt:lpstr>Office Theme</vt:lpstr>
      <vt:lpstr>Mid-term review (2) </vt:lpstr>
      <vt:lpstr>PowerPoint Presentation</vt:lpstr>
      <vt:lpstr>عَادَ بِخُفَّيْ حُنَيْن </vt:lpstr>
      <vt:lpstr>PowerPoint Presentation</vt:lpstr>
      <vt:lpstr>PowerPoint Presentation</vt:lpstr>
      <vt:lpstr>أُسْرَتِي </vt:lpstr>
      <vt:lpstr>PowerPoint Presentation</vt:lpstr>
      <vt:lpstr>PowerPoint Presentation</vt:lpstr>
      <vt:lpstr>PowerPoint Presentation</vt:lpstr>
      <vt:lpstr>فَوَائِدُ الشَّايِ الأَخْضَرِ </vt:lpstr>
      <vt:lpstr>PowerPoint Presentation</vt:lpstr>
      <vt:lpstr>PowerPoint Presentation</vt:lpstr>
      <vt:lpstr>PowerPoint Presentation</vt:lpstr>
      <vt:lpstr>أَزْهَارٌ عَلَى أَبْوَابِ القُدْس </vt:lpstr>
      <vt:lpstr>PowerPoint Presentation</vt:lpstr>
      <vt:lpstr>PowerPoint Presentation</vt:lpstr>
      <vt:lpstr>يَوْمِيّاتُ عائِلَةٍ مَغْرِبِيَّةٍ فِي الحَجْرِ المَنْزِلِيّ </vt:lpstr>
      <vt:lpstr>PowerPoint Presentation</vt:lpstr>
      <vt:lpstr>PowerPoint Presentation</vt:lpstr>
      <vt:lpstr>PowerPoint Presentation</vt:lpstr>
      <vt:lpstr>إِعْلَانُ رِحْلَةِ عُمْرَة </vt:lpstr>
      <vt:lpstr>PowerPoint Presentation</vt:lpstr>
      <vt:lpstr>PowerPoint Presentation</vt:lpstr>
      <vt:lpstr>رَحِيلُ إمامِ الـمُقْرِئِينَ الشَّيْخِ الطَّبْلاوِيّ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65</cp:revision>
  <dcterms:created xsi:type="dcterms:W3CDTF">2020-09-13T16:40:33Z</dcterms:created>
  <dcterms:modified xsi:type="dcterms:W3CDTF">2024-04-28T18:21:23Z</dcterms:modified>
</cp:coreProperties>
</file>