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7" r:id="rId4"/>
    <p:sldId id="268" r:id="rId5"/>
    <p:sldId id="276" r:id="rId6"/>
    <p:sldId id="280" r:id="rId7"/>
    <p:sldId id="277" r:id="rId8"/>
    <p:sldId id="281" r:id="rId9"/>
    <p:sldId id="282" r:id="rId10"/>
    <p:sldId id="283" r:id="rId11"/>
    <p:sldId id="278" r:id="rId12"/>
    <p:sldId id="27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7AF4C8-31E6-C243-AA6F-562253CDB351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FDC055-E21E-8C4B-8A78-54DCC6E379CF}">
      <dgm:prSet phldrT="[Text]"/>
      <dgm:spPr/>
      <dgm:t>
        <a:bodyPr/>
        <a:lstStyle/>
        <a:p>
          <a:r>
            <a:rPr lang="ar-SA" b="1" dirty="0"/>
            <a:t>الزواج بنية أو بشرط الطلاق </a:t>
          </a:r>
          <a:endParaRPr lang="en-US" dirty="0"/>
        </a:p>
      </dgm:t>
    </dgm:pt>
    <dgm:pt modelId="{2431C9AE-92BF-C44F-B4BF-506004772E85}" type="parTrans" cxnId="{DD1E3897-84E0-4740-824E-2032D99127E8}">
      <dgm:prSet/>
      <dgm:spPr/>
      <dgm:t>
        <a:bodyPr/>
        <a:lstStyle/>
        <a:p>
          <a:endParaRPr lang="en-US"/>
        </a:p>
      </dgm:t>
    </dgm:pt>
    <dgm:pt modelId="{9041BA5A-5765-7D4E-9F32-D935B75CB068}" type="sibTrans" cxnId="{DD1E3897-84E0-4740-824E-2032D99127E8}">
      <dgm:prSet/>
      <dgm:spPr/>
      <dgm:t>
        <a:bodyPr/>
        <a:lstStyle/>
        <a:p>
          <a:endParaRPr lang="en-US"/>
        </a:p>
      </dgm:t>
    </dgm:pt>
    <dgm:pt modelId="{C69338EA-DFDB-ED48-A6BB-CCCC11EAB7E1}">
      <dgm:prSet phldrT="[Text]" custT="1"/>
      <dgm:spPr/>
      <dgm:t>
        <a:bodyPr/>
        <a:lstStyle/>
        <a:p>
          <a:pPr rtl="1"/>
          <a:r>
            <a:rPr lang="ar-SA" sz="2000" b="1" dirty="0"/>
            <a:t>نكاح الشغار</a:t>
          </a:r>
          <a:r>
            <a:rPr lang="ar-SA" sz="2000" dirty="0"/>
            <a:t> </a:t>
          </a:r>
          <a:endParaRPr lang="en-US" sz="2000" dirty="0"/>
        </a:p>
      </dgm:t>
    </dgm:pt>
    <dgm:pt modelId="{8195CE2A-A042-4B4D-B060-9FD07464B286}" type="parTrans" cxnId="{21449DD0-B2C8-7541-A5FE-6183283EC0DB}">
      <dgm:prSet/>
      <dgm:spPr/>
      <dgm:t>
        <a:bodyPr/>
        <a:lstStyle/>
        <a:p>
          <a:endParaRPr lang="en-US"/>
        </a:p>
      </dgm:t>
    </dgm:pt>
    <dgm:pt modelId="{83534BAF-BFCD-5644-9F6F-FB263B3CE0CB}" type="sibTrans" cxnId="{21449DD0-B2C8-7541-A5FE-6183283EC0DB}">
      <dgm:prSet/>
      <dgm:spPr/>
      <dgm:t>
        <a:bodyPr/>
        <a:lstStyle/>
        <a:p>
          <a:endParaRPr lang="en-US"/>
        </a:p>
      </dgm:t>
    </dgm:pt>
    <dgm:pt modelId="{6E4355D3-507A-CD4C-9CC5-A0099CBDB314}">
      <dgm:prSet phldrT="[Text]" custT="1"/>
      <dgm:spPr/>
      <dgm:t>
        <a:bodyPr/>
        <a:lstStyle/>
        <a:p>
          <a:pPr rtl="1"/>
          <a:r>
            <a:rPr lang="ar-SA" sz="2000" b="1" dirty="0"/>
            <a:t>نكاح الأخدان</a:t>
          </a:r>
          <a:r>
            <a:rPr lang="ar-SA" sz="2000" dirty="0"/>
            <a:t> </a:t>
          </a:r>
          <a:endParaRPr lang="en-US" sz="2000" dirty="0"/>
        </a:p>
      </dgm:t>
    </dgm:pt>
    <dgm:pt modelId="{49E5519F-FF9A-3143-A776-F53701721676}" type="parTrans" cxnId="{C960038A-184A-FF46-A503-0252D37E9D78}">
      <dgm:prSet/>
      <dgm:spPr/>
      <dgm:t>
        <a:bodyPr/>
        <a:lstStyle/>
        <a:p>
          <a:endParaRPr lang="en-US"/>
        </a:p>
      </dgm:t>
    </dgm:pt>
    <dgm:pt modelId="{E903CBD3-FC7B-1140-BD88-4C40C9AF01D0}" type="sibTrans" cxnId="{C960038A-184A-FF46-A503-0252D37E9D78}">
      <dgm:prSet/>
      <dgm:spPr/>
      <dgm:t>
        <a:bodyPr/>
        <a:lstStyle/>
        <a:p>
          <a:endParaRPr lang="en-US"/>
        </a:p>
      </dgm:t>
    </dgm:pt>
    <dgm:pt modelId="{8D27B38B-2AFD-4546-8D3C-579464C5D3BC}">
      <dgm:prSet phldrT="[Text]" custT="1"/>
      <dgm:spPr/>
      <dgm:t>
        <a:bodyPr/>
        <a:lstStyle/>
        <a:p>
          <a:pPr rtl="1"/>
          <a:r>
            <a:rPr lang="ar-SA" sz="2000" b="1" dirty="0"/>
            <a:t>نكاح المتعة</a:t>
          </a:r>
          <a:r>
            <a:rPr lang="ar-SA" sz="2000" dirty="0"/>
            <a:t> </a:t>
          </a:r>
          <a:endParaRPr lang="en-US" sz="2000" dirty="0"/>
        </a:p>
      </dgm:t>
    </dgm:pt>
    <dgm:pt modelId="{682EE67B-3BFD-BE4A-9B2A-51F586599716}" type="parTrans" cxnId="{34130EF9-0C2F-164A-A229-96FE440E9035}">
      <dgm:prSet/>
      <dgm:spPr/>
      <dgm:t>
        <a:bodyPr/>
        <a:lstStyle/>
        <a:p>
          <a:endParaRPr lang="en-US"/>
        </a:p>
      </dgm:t>
    </dgm:pt>
    <dgm:pt modelId="{D3672F44-D34E-D947-9911-CA52FB904F14}" type="sibTrans" cxnId="{34130EF9-0C2F-164A-A229-96FE440E9035}">
      <dgm:prSet/>
      <dgm:spPr/>
      <dgm:t>
        <a:bodyPr/>
        <a:lstStyle/>
        <a:p>
          <a:endParaRPr lang="en-US"/>
        </a:p>
      </dgm:t>
    </dgm:pt>
    <dgm:pt modelId="{20B2300B-91E7-6741-8B6A-D6ACC8C3B20B}">
      <dgm:prSet phldrT="[Text]" custT="1"/>
      <dgm:spPr/>
      <dgm:t>
        <a:bodyPr/>
        <a:lstStyle/>
        <a:p>
          <a:r>
            <a:rPr lang="ar-SA" sz="2000" b="1" dirty="0"/>
            <a:t>زواج المحلل</a:t>
          </a:r>
          <a:r>
            <a:rPr lang="ar-SA" sz="2000" dirty="0"/>
            <a:t> </a:t>
          </a:r>
          <a:endParaRPr lang="en-US" sz="2000" dirty="0"/>
        </a:p>
      </dgm:t>
    </dgm:pt>
    <dgm:pt modelId="{E84DE0FE-CB12-B442-8988-69372E608E7E}" type="parTrans" cxnId="{C41AF52F-7CA3-D94C-B5A4-E4BA1AFFE824}">
      <dgm:prSet/>
      <dgm:spPr/>
      <dgm:t>
        <a:bodyPr/>
        <a:lstStyle/>
        <a:p>
          <a:endParaRPr lang="en-US"/>
        </a:p>
      </dgm:t>
    </dgm:pt>
    <dgm:pt modelId="{9DA09DBF-87A2-1744-84B4-5CF424776233}" type="sibTrans" cxnId="{C41AF52F-7CA3-D94C-B5A4-E4BA1AFFE824}">
      <dgm:prSet/>
      <dgm:spPr/>
      <dgm:t>
        <a:bodyPr/>
        <a:lstStyle/>
        <a:p>
          <a:endParaRPr lang="en-US"/>
        </a:p>
      </dgm:t>
    </dgm:pt>
    <dgm:pt modelId="{2F2851E5-ABD4-A147-908D-A949F6595EAF}">
      <dgm:prSet phldrT="[Text]" custT="1"/>
      <dgm:spPr/>
      <dgm:t>
        <a:bodyPr/>
        <a:lstStyle/>
        <a:p>
          <a:pPr rtl="1"/>
          <a:r>
            <a:rPr lang="ar-SA" sz="2000" b="1" dirty="0"/>
            <a:t>نكاح المريض مرضاً مخوفاً</a:t>
          </a:r>
          <a:endParaRPr lang="en-US" sz="2000" dirty="0"/>
        </a:p>
      </dgm:t>
    </dgm:pt>
    <dgm:pt modelId="{076F7A8E-41F7-E647-AA1F-32A257879F75}" type="parTrans" cxnId="{71296111-DD3E-1244-A7C4-1E8F8F1B1DEF}">
      <dgm:prSet/>
      <dgm:spPr/>
      <dgm:t>
        <a:bodyPr/>
        <a:lstStyle/>
        <a:p>
          <a:endParaRPr lang="en-US"/>
        </a:p>
      </dgm:t>
    </dgm:pt>
    <dgm:pt modelId="{553256F7-54B4-8D44-8411-535D15A87640}" type="sibTrans" cxnId="{71296111-DD3E-1244-A7C4-1E8F8F1B1DEF}">
      <dgm:prSet/>
      <dgm:spPr/>
      <dgm:t>
        <a:bodyPr/>
        <a:lstStyle/>
        <a:p>
          <a:endParaRPr lang="en-US"/>
        </a:p>
      </dgm:t>
    </dgm:pt>
    <dgm:pt modelId="{31E362F2-19D0-2B47-88FD-817EFDCFA458}">
      <dgm:prSet phldrT="[Text]" custT="1"/>
      <dgm:spPr/>
      <dgm:t>
        <a:bodyPr/>
        <a:lstStyle/>
        <a:p>
          <a:pPr rtl="1"/>
          <a:r>
            <a:rPr lang="ar-SA" sz="2400" b="1" dirty="0"/>
            <a:t>نكاح المحرم </a:t>
          </a:r>
          <a:r>
            <a:rPr lang="ar-SA" sz="2400" dirty="0"/>
            <a:t> </a:t>
          </a:r>
          <a:endParaRPr lang="en-US" sz="2400" dirty="0"/>
        </a:p>
      </dgm:t>
    </dgm:pt>
    <dgm:pt modelId="{1AB071CA-C910-E24F-AEF1-70B92E008E25}" type="parTrans" cxnId="{98A683EE-1479-D242-B4EC-BC7CFE8B92A6}">
      <dgm:prSet/>
      <dgm:spPr/>
      <dgm:t>
        <a:bodyPr/>
        <a:lstStyle/>
        <a:p>
          <a:endParaRPr lang="en-US"/>
        </a:p>
      </dgm:t>
    </dgm:pt>
    <dgm:pt modelId="{C2746226-77A7-BB4B-ABFD-2A1DEA22E5FC}" type="sibTrans" cxnId="{98A683EE-1479-D242-B4EC-BC7CFE8B92A6}">
      <dgm:prSet/>
      <dgm:spPr/>
      <dgm:t>
        <a:bodyPr/>
        <a:lstStyle/>
        <a:p>
          <a:endParaRPr lang="en-US"/>
        </a:p>
      </dgm:t>
    </dgm:pt>
    <dgm:pt modelId="{C6ABC3E8-CF8D-724E-879F-421E644BC0A0}">
      <dgm:prSet phldrT="[Text]" custT="1"/>
      <dgm:spPr/>
      <dgm:t>
        <a:bodyPr/>
        <a:lstStyle/>
        <a:p>
          <a:pPr rtl="1"/>
          <a:r>
            <a:rPr lang="ar-SA" sz="2000" b="1" dirty="0"/>
            <a:t>نكاح السر</a:t>
          </a:r>
          <a:r>
            <a:rPr lang="ar-SA" sz="2000" dirty="0"/>
            <a:t> </a:t>
          </a:r>
          <a:endParaRPr lang="en-US" sz="2000" dirty="0"/>
        </a:p>
      </dgm:t>
    </dgm:pt>
    <dgm:pt modelId="{AE246815-5DF4-B241-B583-07D5BC965E2C}" type="parTrans" cxnId="{6E6B6290-6904-494B-90E0-05B67847796D}">
      <dgm:prSet/>
      <dgm:spPr/>
      <dgm:t>
        <a:bodyPr/>
        <a:lstStyle/>
        <a:p>
          <a:endParaRPr lang="en-US"/>
        </a:p>
      </dgm:t>
    </dgm:pt>
    <dgm:pt modelId="{8890D899-6C59-0049-952E-06B540C1B86E}" type="sibTrans" cxnId="{6E6B6290-6904-494B-90E0-05B67847796D}">
      <dgm:prSet/>
      <dgm:spPr/>
      <dgm:t>
        <a:bodyPr/>
        <a:lstStyle/>
        <a:p>
          <a:endParaRPr lang="en-US"/>
        </a:p>
      </dgm:t>
    </dgm:pt>
    <dgm:pt modelId="{B0849DE6-F9E1-2743-8B22-1846C277F2A1}">
      <dgm:prSet phldrT="[Text]" custT="1"/>
      <dgm:spPr/>
      <dgm:t>
        <a:bodyPr/>
        <a:lstStyle/>
        <a:p>
          <a:pPr rtl="1"/>
          <a:r>
            <a:rPr lang="ar-SA" sz="2000" b="1" dirty="0">
              <a:cs typeface="+mj-cs"/>
            </a:rPr>
            <a:t>نكاح المشركين</a:t>
          </a:r>
          <a:r>
            <a:rPr lang="en-US" sz="2000" b="1" dirty="0">
              <a:cs typeface="+mj-cs"/>
            </a:rPr>
            <a:t> </a:t>
          </a:r>
          <a:r>
            <a:rPr lang="ar-SA" sz="2000" b="1" dirty="0">
              <a:cs typeface="+mj-cs"/>
            </a:rPr>
            <a:t>ونكاح أهل الذمة </a:t>
          </a:r>
          <a:r>
            <a:rPr lang="ar-SA" sz="2000" dirty="0">
              <a:cs typeface="+mj-cs"/>
            </a:rPr>
            <a:t> </a:t>
          </a:r>
          <a:endParaRPr lang="en-US" sz="2000" dirty="0">
            <a:cs typeface="+mj-cs"/>
          </a:endParaRPr>
        </a:p>
      </dgm:t>
    </dgm:pt>
    <dgm:pt modelId="{4E2333D6-E1F7-4A41-9D06-704F77D923CC}" type="parTrans" cxnId="{ABBB7B28-CD40-914E-B291-EC1325ED1E66}">
      <dgm:prSet/>
      <dgm:spPr/>
      <dgm:t>
        <a:bodyPr/>
        <a:lstStyle/>
        <a:p>
          <a:endParaRPr lang="en-US"/>
        </a:p>
      </dgm:t>
    </dgm:pt>
    <dgm:pt modelId="{6363B4E2-9F96-3E44-9547-218DBCB5510D}" type="sibTrans" cxnId="{ABBB7B28-CD40-914E-B291-EC1325ED1E66}">
      <dgm:prSet/>
      <dgm:spPr/>
      <dgm:t>
        <a:bodyPr/>
        <a:lstStyle/>
        <a:p>
          <a:endParaRPr lang="en-US"/>
        </a:p>
      </dgm:t>
    </dgm:pt>
    <dgm:pt modelId="{144B87B0-B99B-F741-99F6-C03387B1486B}" type="pres">
      <dgm:prSet presAssocID="{8E7AF4C8-31E6-C243-AA6F-562253CDB351}" presName="cycle" presStyleCnt="0">
        <dgm:presLayoutVars>
          <dgm:dir/>
          <dgm:resizeHandles val="exact"/>
        </dgm:presLayoutVars>
      </dgm:prSet>
      <dgm:spPr/>
    </dgm:pt>
    <dgm:pt modelId="{B33DB4C5-BDA7-9646-9029-E3B1212778E8}" type="pres">
      <dgm:prSet presAssocID="{7CFDC055-E21E-8C4B-8A78-54DCC6E379CF}" presName="node" presStyleLbl="node1" presStyleIdx="0" presStyleCnt="9" custScaleX="145784" custScaleY="227375" custRadScaleRad="91803" custRadScaleInc="-94737">
        <dgm:presLayoutVars>
          <dgm:bulletEnabled val="1"/>
        </dgm:presLayoutVars>
      </dgm:prSet>
      <dgm:spPr/>
    </dgm:pt>
    <dgm:pt modelId="{547710B6-B5A0-1541-8F85-2FF4A0472CA0}" type="pres">
      <dgm:prSet presAssocID="{7CFDC055-E21E-8C4B-8A78-54DCC6E379CF}" presName="spNode" presStyleCnt="0"/>
      <dgm:spPr/>
    </dgm:pt>
    <dgm:pt modelId="{7433778F-0746-3047-8946-38E155BE386B}" type="pres">
      <dgm:prSet presAssocID="{9041BA5A-5765-7D4E-9F32-D935B75CB068}" presName="sibTrans" presStyleLbl="sibTrans1D1" presStyleIdx="0" presStyleCnt="9"/>
      <dgm:spPr/>
    </dgm:pt>
    <dgm:pt modelId="{4185C0D4-732F-A449-8132-3F93E341F8E3}" type="pres">
      <dgm:prSet presAssocID="{C69338EA-DFDB-ED48-A6BB-CCCC11EAB7E1}" presName="node" presStyleLbl="node1" presStyleIdx="1" presStyleCnt="9" custScaleX="273403" custScaleY="107127">
        <dgm:presLayoutVars>
          <dgm:bulletEnabled val="1"/>
        </dgm:presLayoutVars>
      </dgm:prSet>
      <dgm:spPr/>
    </dgm:pt>
    <dgm:pt modelId="{384CA607-5B7C-9949-9AA4-0C3E4D3DB59E}" type="pres">
      <dgm:prSet presAssocID="{C69338EA-DFDB-ED48-A6BB-CCCC11EAB7E1}" presName="spNode" presStyleCnt="0"/>
      <dgm:spPr/>
    </dgm:pt>
    <dgm:pt modelId="{75E9B686-77A3-D94E-8467-8A0EC2C59AA4}" type="pres">
      <dgm:prSet presAssocID="{83534BAF-BFCD-5644-9F6F-FB263B3CE0CB}" presName="sibTrans" presStyleLbl="sibTrans1D1" presStyleIdx="1" presStyleCnt="9"/>
      <dgm:spPr/>
    </dgm:pt>
    <dgm:pt modelId="{34DFF344-2083-324E-B4EC-3DBEF005DA21}" type="pres">
      <dgm:prSet presAssocID="{6E4355D3-507A-CD4C-9CC5-A0099CBDB314}" presName="node" presStyleLbl="node1" presStyleIdx="2" presStyleCnt="9" custScaleX="220364" custScaleY="146940" custRadScaleRad="127780" custRadScaleInc="-28581">
        <dgm:presLayoutVars>
          <dgm:bulletEnabled val="1"/>
        </dgm:presLayoutVars>
      </dgm:prSet>
      <dgm:spPr/>
    </dgm:pt>
    <dgm:pt modelId="{93295D20-E84A-2B46-9864-133848167ADB}" type="pres">
      <dgm:prSet presAssocID="{6E4355D3-507A-CD4C-9CC5-A0099CBDB314}" presName="spNode" presStyleCnt="0"/>
      <dgm:spPr/>
    </dgm:pt>
    <dgm:pt modelId="{03D8E981-3751-9949-A1E4-695430D6F94E}" type="pres">
      <dgm:prSet presAssocID="{E903CBD3-FC7B-1140-BD88-4C40C9AF01D0}" presName="sibTrans" presStyleLbl="sibTrans1D1" presStyleIdx="2" presStyleCnt="9"/>
      <dgm:spPr/>
    </dgm:pt>
    <dgm:pt modelId="{60D534C1-31F3-FF47-848E-8981A43F4750}" type="pres">
      <dgm:prSet presAssocID="{B0849DE6-F9E1-2743-8B22-1846C277F2A1}" presName="node" presStyleLbl="node1" presStyleIdx="3" presStyleCnt="9" custScaleX="220364" custScaleY="234609" custRadScaleRad="131766" custRadScaleInc="-89672">
        <dgm:presLayoutVars>
          <dgm:bulletEnabled val="1"/>
        </dgm:presLayoutVars>
      </dgm:prSet>
      <dgm:spPr/>
    </dgm:pt>
    <dgm:pt modelId="{F158FB6E-C931-D947-82E8-AB33F7E17FA4}" type="pres">
      <dgm:prSet presAssocID="{B0849DE6-F9E1-2743-8B22-1846C277F2A1}" presName="spNode" presStyleCnt="0"/>
      <dgm:spPr/>
    </dgm:pt>
    <dgm:pt modelId="{A59C74F1-66AC-6142-8943-D6CC9D2AEE35}" type="pres">
      <dgm:prSet presAssocID="{6363B4E2-9F96-3E44-9547-218DBCB5510D}" presName="sibTrans" presStyleLbl="sibTrans1D1" presStyleIdx="3" presStyleCnt="9"/>
      <dgm:spPr/>
    </dgm:pt>
    <dgm:pt modelId="{C6DE169F-8CEB-E940-97A3-38CFF04EB5F1}" type="pres">
      <dgm:prSet presAssocID="{31E362F2-19D0-2B47-88FD-817EFDCFA458}" presName="node" presStyleLbl="node1" presStyleIdx="4" presStyleCnt="9" custScaleX="183267" custScaleY="125904" custRadScaleRad="103839" custRadScaleInc="-148259">
        <dgm:presLayoutVars>
          <dgm:bulletEnabled val="1"/>
        </dgm:presLayoutVars>
      </dgm:prSet>
      <dgm:spPr/>
    </dgm:pt>
    <dgm:pt modelId="{291C692B-4264-8747-8496-EB8C8684498C}" type="pres">
      <dgm:prSet presAssocID="{31E362F2-19D0-2B47-88FD-817EFDCFA458}" presName="spNode" presStyleCnt="0"/>
      <dgm:spPr/>
    </dgm:pt>
    <dgm:pt modelId="{C588FFAF-96A9-8D4B-ABC7-9D1A3C6C5E26}" type="pres">
      <dgm:prSet presAssocID="{C2746226-77A7-BB4B-ABFD-2A1DEA22E5FC}" presName="sibTrans" presStyleLbl="sibTrans1D1" presStyleIdx="4" presStyleCnt="9"/>
      <dgm:spPr/>
    </dgm:pt>
    <dgm:pt modelId="{8428BBFC-0BCC-6B41-86AA-48EEE76BA3A4}" type="pres">
      <dgm:prSet presAssocID="{8D27B38B-2AFD-4546-8D3C-579464C5D3BC}" presName="node" presStyleLbl="node1" presStyleIdx="5" presStyleCnt="9" custScaleX="187311" custScaleY="141125" custRadScaleRad="88887" custRadScaleInc="-37123">
        <dgm:presLayoutVars>
          <dgm:bulletEnabled val="1"/>
        </dgm:presLayoutVars>
      </dgm:prSet>
      <dgm:spPr/>
    </dgm:pt>
    <dgm:pt modelId="{90BF7A2E-0F5C-7946-B0AB-004C3DDDB8EB}" type="pres">
      <dgm:prSet presAssocID="{8D27B38B-2AFD-4546-8D3C-579464C5D3BC}" presName="spNode" presStyleCnt="0"/>
      <dgm:spPr/>
    </dgm:pt>
    <dgm:pt modelId="{869E1EEB-BEB1-5843-8E0B-CB76C2B06DD0}" type="pres">
      <dgm:prSet presAssocID="{D3672F44-D34E-D947-9911-CA52FB904F14}" presName="sibTrans" presStyleLbl="sibTrans1D1" presStyleIdx="5" presStyleCnt="9"/>
      <dgm:spPr/>
    </dgm:pt>
    <dgm:pt modelId="{F70033A1-A800-ED4F-983D-F5863E76F858}" type="pres">
      <dgm:prSet presAssocID="{20B2300B-91E7-6741-8B6A-D6ACC8C3B20B}" presName="node" presStyleLbl="node1" presStyleIdx="6" presStyleCnt="9" custScaleX="202615" custScaleY="122246" custRadScaleRad="90943" custRadScaleInc="0">
        <dgm:presLayoutVars>
          <dgm:bulletEnabled val="1"/>
        </dgm:presLayoutVars>
      </dgm:prSet>
      <dgm:spPr/>
    </dgm:pt>
    <dgm:pt modelId="{879B5C7A-F000-9C47-BEDF-2C866C217CD2}" type="pres">
      <dgm:prSet presAssocID="{20B2300B-91E7-6741-8B6A-D6ACC8C3B20B}" presName="spNode" presStyleCnt="0"/>
      <dgm:spPr/>
    </dgm:pt>
    <dgm:pt modelId="{447A9655-14BE-4E4E-B4BE-C1AC85F8EFCE}" type="pres">
      <dgm:prSet presAssocID="{9DA09DBF-87A2-1744-84B4-5CF424776233}" presName="sibTrans" presStyleLbl="sibTrans1D1" presStyleIdx="6" presStyleCnt="9"/>
      <dgm:spPr/>
    </dgm:pt>
    <dgm:pt modelId="{D82DE69C-8B4F-7E4B-ACDD-C859DFF2C092}" type="pres">
      <dgm:prSet presAssocID="{2F2851E5-ABD4-A147-908D-A949F6595EAF}" presName="node" presStyleLbl="node1" presStyleIdx="7" presStyleCnt="9" custScaleX="227617" custScaleY="187150" custRadScaleRad="105247" custRadScaleInc="-11640">
        <dgm:presLayoutVars>
          <dgm:bulletEnabled val="1"/>
        </dgm:presLayoutVars>
      </dgm:prSet>
      <dgm:spPr/>
    </dgm:pt>
    <dgm:pt modelId="{CF816F70-771B-F346-8BAA-ED83B933E3DF}" type="pres">
      <dgm:prSet presAssocID="{2F2851E5-ABD4-A147-908D-A949F6595EAF}" presName="spNode" presStyleCnt="0"/>
      <dgm:spPr/>
    </dgm:pt>
    <dgm:pt modelId="{484F0DE7-440E-8247-B5C4-8F87DFE2112A}" type="pres">
      <dgm:prSet presAssocID="{553256F7-54B4-8D44-8411-535D15A87640}" presName="sibTrans" presStyleLbl="sibTrans1D1" presStyleIdx="7" presStyleCnt="9"/>
      <dgm:spPr/>
    </dgm:pt>
    <dgm:pt modelId="{BFCCEDC6-5681-404A-83DB-D9E3511738F7}" type="pres">
      <dgm:prSet presAssocID="{C6ABC3E8-CF8D-724E-879F-421E644BC0A0}" presName="node" presStyleLbl="node1" presStyleIdx="8" presStyleCnt="9" custScaleX="183267" custScaleY="129768" custRadScaleRad="104868" custRadScaleInc="-106335">
        <dgm:presLayoutVars>
          <dgm:bulletEnabled val="1"/>
        </dgm:presLayoutVars>
      </dgm:prSet>
      <dgm:spPr/>
    </dgm:pt>
    <dgm:pt modelId="{425D9F3F-F6DE-7B43-9A07-32AEC9C2E4FE}" type="pres">
      <dgm:prSet presAssocID="{C6ABC3E8-CF8D-724E-879F-421E644BC0A0}" presName="spNode" presStyleCnt="0"/>
      <dgm:spPr/>
    </dgm:pt>
    <dgm:pt modelId="{E2A1BFA9-9657-514A-A199-7D4104E49746}" type="pres">
      <dgm:prSet presAssocID="{8890D899-6C59-0049-952E-06B540C1B86E}" presName="sibTrans" presStyleLbl="sibTrans1D1" presStyleIdx="8" presStyleCnt="9"/>
      <dgm:spPr/>
    </dgm:pt>
  </dgm:ptLst>
  <dgm:cxnLst>
    <dgm:cxn modelId="{C6499404-3249-0649-9F42-956C9B540AEE}" type="presOf" srcId="{D3672F44-D34E-D947-9911-CA52FB904F14}" destId="{869E1EEB-BEB1-5843-8E0B-CB76C2B06DD0}" srcOrd="0" destOrd="0" presId="urn:microsoft.com/office/officeart/2005/8/layout/cycle5"/>
    <dgm:cxn modelId="{841A1F0A-EE92-CB45-9121-362D4B3F2596}" type="presOf" srcId="{E903CBD3-FC7B-1140-BD88-4C40C9AF01D0}" destId="{03D8E981-3751-9949-A1E4-695430D6F94E}" srcOrd="0" destOrd="0" presId="urn:microsoft.com/office/officeart/2005/8/layout/cycle5"/>
    <dgm:cxn modelId="{9EFFCF0D-ECFD-F846-93CE-06A5DC92557A}" type="presOf" srcId="{83534BAF-BFCD-5644-9F6F-FB263B3CE0CB}" destId="{75E9B686-77A3-D94E-8467-8A0EC2C59AA4}" srcOrd="0" destOrd="0" presId="urn:microsoft.com/office/officeart/2005/8/layout/cycle5"/>
    <dgm:cxn modelId="{71296111-DD3E-1244-A7C4-1E8F8F1B1DEF}" srcId="{8E7AF4C8-31E6-C243-AA6F-562253CDB351}" destId="{2F2851E5-ABD4-A147-908D-A949F6595EAF}" srcOrd="7" destOrd="0" parTransId="{076F7A8E-41F7-E647-AA1F-32A257879F75}" sibTransId="{553256F7-54B4-8D44-8411-535D15A87640}"/>
    <dgm:cxn modelId="{ABBB7B28-CD40-914E-B291-EC1325ED1E66}" srcId="{8E7AF4C8-31E6-C243-AA6F-562253CDB351}" destId="{B0849DE6-F9E1-2743-8B22-1846C277F2A1}" srcOrd="3" destOrd="0" parTransId="{4E2333D6-E1F7-4A41-9D06-704F77D923CC}" sibTransId="{6363B4E2-9F96-3E44-9547-218DBCB5510D}"/>
    <dgm:cxn modelId="{5A86BA28-079C-AC46-A05B-19CF97CF53DE}" type="presOf" srcId="{8890D899-6C59-0049-952E-06B540C1B86E}" destId="{E2A1BFA9-9657-514A-A199-7D4104E49746}" srcOrd="0" destOrd="0" presId="urn:microsoft.com/office/officeart/2005/8/layout/cycle5"/>
    <dgm:cxn modelId="{C41AF52F-7CA3-D94C-B5A4-E4BA1AFFE824}" srcId="{8E7AF4C8-31E6-C243-AA6F-562253CDB351}" destId="{20B2300B-91E7-6741-8B6A-D6ACC8C3B20B}" srcOrd="6" destOrd="0" parTransId="{E84DE0FE-CB12-B442-8988-69372E608E7E}" sibTransId="{9DA09DBF-87A2-1744-84B4-5CF424776233}"/>
    <dgm:cxn modelId="{B1FAF630-B275-BB4B-9748-60744B09187D}" type="presOf" srcId="{C6ABC3E8-CF8D-724E-879F-421E644BC0A0}" destId="{BFCCEDC6-5681-404A-83DB-D9E3511738F7}" srcOrd="0" destOrd="0" presId="urn:microsoft.com/office/officeart/2005/8/layout/cycle5"/>
    <dgm:cxn modelId="{1CD96133-B336-084A-9C37-C26A9BE78C3B}" type="presOf" srcId="{6363B4E2-9F96-3E44-9547-218DBCB5510D}" destId="{A59C74F1-66AC-6142-8943-D6CC9D2AEE35}" srcOrd="0" destOrd="0" presId="urn:microsoft.com/office/officeart/2005/8/layout/cycle5"/>
    <dgm:cxn modelId="{ACEBB54E-E3F2-8544-9EE3-646A88B238BC}" type="presOf" srcId="{C2746226-77A7-BB4B-ABFD-2A1DEA22E5FC}" destId="{C588FFAF-96A9-8D4B-ABC7-9D1A3C6C5E26}" srcOrd="0" destOrd="0" presId="urn:microsoft.com/office/officeart/2005/8/layout/cycle5"/>
    <dgm:cxn modelId="{4585744F-BE31-E54B-98E0-B0C68E80DD8C}" type="presOf" srcId="{9DA09DBF-87A2-1744-84B4-5CF424776233}" destId="{447A9655-14BE-4E4E-B4BE-C1AC85F8EFCE}" srcOrd="0" destOrd="0" presId="urn:microsoft.com/office/officeart/2005/8/layout/cycle5"/>
    <dgm:cxn modelId="{51D9AE67-42C5-2044-82D4-1BCE511C3253}" type="presOf" srcId="{553256F7-54B4-8D44-8411-535D15A87640}" destId="{484F0DE7-440E-8247-B5C4-8F87DFE2112A}" srcOrd="0" destOrd="0" presId="urn:microsoft.com/office/officeart/2005/8/layout/cycle5"/>
    <dgm:cxn modelId="{26DE9578-97E8-4C41-8918-53DB796F5DA1}" type="presOf" srcId="{B0849DE6-F9E1-2743-8B22-1846C277F2A1}" destId="{60D534C1-31F3-FF47-848E-8981A43F4750}" srcOrd="0" destOrd="0" presId="urn:microsoft.com/office/officeart/2005/8/layout/cycle5"/>
    <dgm:cxn modelId="{C960038A-184A-FF46-A503-0252D37E9D78}" srcId="{8E7AF4C8-31E6-C243-AA6F-562253CDB351}" destId="{6E4355D3-507A-CD4C-9CC5-A0099CBDB314}" srcOrd="2" destOrd="0" parTransId="{49E5519F-FF9A-3143-A776-F53701721676}" sibTransId="{E903CBD3-FC7B-1140-BD88-4C40C9AF01D0}"/>
    <dgm:cxn modelId="{6E6B6290-6904-494B-90E0-05B67847796D}" srcId="{8E7AF4C8-31E6-C243-AA6F-562253CDB351}" destId="{C6ABC3E8-CF8D-724E-879F-421E644BC0A0}" srcOrd="8" destOrd="0" parTransId="{AE246815-5DF4-B241-B583-07D5BC965E2C}" sibTransId="{8890D899-6C59-0049-952E-06B540C1B86E}"/>
    <dgm:cxn modelId="{DD1E3897-84E0-4740-824E-2032D99127E8}" srcId="{8E7AF4C8-31E6-C243-AA6F-562253CDB351}" destId="{7CFDC055-E21E-8C4B-8A78-54DCC6E379CF}" srcOrd="0" destOrd="0" parTransId="{2431C9AE-92BF-C44F-B4BF-506004772E85}" sibTransId="{9041BA5A-5765-7D4E-9F32-D935B75CB068}"/>
    <dgm:cxn modelId="{73AD789A-A70A-024B-B6A6-69FAB0728476}" type="presOf" srcId="{31E362F2-19D0-2B47-88FD-817EFDCFA458}" destId="{C6DE169F-8CEB-E940-97A3-38CFF04EB5F1}" srcOrd="0" destOrd="0" presId="urn:microsoft.com/office/officeart/2005/8/layout/cycle5"/>
    <dgm:cxn modelId="{F28892A0-F44C-E847-B59A-433A700FF9B0}" type="presOf" srcId="{C69338EA-DFDB-ED48-A6BB-CCCC11EAB7E1}" destId="{4185C0D4-732F-A449-8132-3F93E341F8E3}" srcOrd="0" destOrd="0" presId="urn:microsoft.com/office/officeart/2005/8/layout/cycle5"/>
    <dgm:cxn modelId="{A91E89A5-19DD-F44E-B2EA-0A1573618111}" type="presOf" srcId="{2F2851E5-ABD4-A147-908D-A949F6595EAF}" destId="{D82DE69C-8B4F-7E4B-ACDD-C859DFF2C092}" srcOrd="0" destOrd="0" presId="urn:microsoft.com/office/officeart/2005/8/layout/cycle5"/>
    <dgm:cxn modelId="{33734BB6-7900-6449-94E6-08C5E1ACE3F7}" type="presOf" srcId="{7CFDC055-E21E-8C4B-8A78-54DCC6E379CF}" destId="{B33DB4C5-BDA7-9646-9029-E3B1212778E8}" srcOrd="0" destOrd="0" presId="urn:microsoft.com/office/officeart/2005/8/layout/cycle5"/>
    <dgm:cxn modelId="{A7F721C6-332D-FC42-81E5-5DCDDA8CF853}" type="presOf" srcId="{8E7AF4C8-31E6-C243-AA6F-562253CDB351}" destId="{144B87B0-B99B-F741-99F6-C03387B1486B}" srcOrd="0" destOrd="0" presId="urn:microsoft.com/office/officeart/2005/8/layout/cycle5"/>
    <dgm:cxn modelId="{21449DD0-B2C8-7541-A5FE-6183283EC0DB}" srcId="{8E7AF4C8-31E6-C243-AA6F-562253CDB351}" destId="{C69338EA-DFDB-ED48-A6BB-CCCC11EAB7E1}" srcOrd="1" destOrd="0" parTransId="{8195CE2A-A042-4B4D-B060-9FD07464B286}" sibTransId="{83534BAF-BFCD-5644-9F6F-FB263B3CE0CB}"/>
    <dgm:cxn modelId="{AD597CE4-088C-4E40-93A3-CD2F84CCBBE5}" type="presOf" srcId="{9041BA5A-5765-7D4E-9F32-D935B75CB068}" destId="{7433778F-0746-3047-8946-38E155BE386B}" srcOrd="0" destOrd="0" presId="urn:microsoft.com/office/officeart/2005/8/layout/cycle5"/>
    <dgm:cxn modelId="{7A99C2EA-7803-0347-823F-94B2C233D6F5}" type="presOf" srcId="{20B2300B-91E7-6741-8B6A-D6ACC8C3B20B}" destId="{F70033A1-A800-ED4F-983D-F5863E76F858}" srcOrd="0" destOrd="0" presId="urn:microsoft.com/office/officeart/2005/8/layout/cycle5"/>
    <dgm:cxn modelId="{71B847EE-29A6-0C40-9680-5A6C252A7D4D}" type="presOf" srcId="{8D27B38B-2AFD-4546-8D3C-579464C5D3BC}" destId="{8428BBFC-0BCC-6B41-86AA-48EEE76BA3A4}" srcOrd="0" destOrd="0" presId="urn:microsoft.com/office/officeart/2005/8/layout/cycle5"/>
    <dgm:cxn modelId="{98A683EE-1479-D242-B4EC-BC7CFE8B92A6}" srcId="{8E7AF4C8-31E6-C243-AA6F-562253CDB351}" destId="{31E362F2-19D0-2B47-88FD-817EFDCFA458}" srcOrd="4" destOrd="0" parTransId="{1AB071CA-C910-E24F-AEF1-70B92E008E25}" sibTransId="{C2746226-77A7-BB4B-ABFD-2A1DEA22E5FC}"/>
    <dgm:cxn modelId="{5CEC6EEF-D80C-FD40-8C41-1C3221EBCECF}" type="presOf" srcId="{6E4355D3-507A-CD4C-9CC5-A0099CBDB314}" destId="{34DFF344-2083-324E-B4EC-3DBEF005DA21}" srcOrd="0" destOrd="0" presId="urn:microsoft.com/office/officeart/2005/8/layout/cycle5"/>
    <dgm:cxn modelId="{34130EF9-0C2F-164A-A229-96FE440E9035}" srcId="{8E7AF4C8-31E6-C243-AA6F-562253CDB351}" destId="{8D27B38B-2AFD-4546-8D3C-579464C5D3BC}" srcOrd="5" destOrd="0" parTransId="{682EE67B-3BFD-BE4A-9B2A-51F586599716}" sibTransId="{D3672F44-D34E-D947-9911-CA52FB904F14}"/>
    <dgm:cxn modelId="{C7E507DE-30D8-6241-ACC1-00D5514E513F}" type="presParOf" srcId="{144B87B0-B99B-F741-99F6-C03387B1486B}" destId="{B33DB4C5-BDA7-9646-9029-E3B1212778E8}" srcOrd="0" destOrd="0" presId="urn:microsoft.com/office/officeart/2005/8/layout/cycle5"/>
    <dgm:cxn modelId="{C2BDDAF9-CCA2-D74E-8321-6398EEA04906}" type="presParOf" srcId="{144B87B0-B99B-F741-99F6-C03387B1486B}" destId="{547710B6-B5A0-1541-8F85-2FF4A0472CA0}" srcOrd="1" destOrd="0" presId="urn:microsoft.com/office/officeart/2005/8/layout/cycle5"/>
    <dgm:cxn modelId="{04004511-97D5-8840-AEE7-706FD264F04C}" type="presParOf" srcId="{144B87B0-B99B-F741-99F6-C03387B1486B}" destId="{7433778F-0746-3047-8946-38E155BE386B}" srcOrd="2" destOrd="0" presId="urn:microsoft.com/office/officeart/2005/8/layout/cycle5"/>
    <dgm:cxn modelId="{E05E7D11-7A7C-AD49-AC39-75F2A9A336E8}" type="presParOf" srcId="{144B87B0-B99B-F741-99F6-C03387B1486B}" destId="{4185C0D4-732F-A449-8132-3F93E341F8E3}" srcOrd="3" destOrd="0" presId="urn:microsoft.com/office/officeart/2005/8/layout/cycle5"/>
    <dgm:cxn modelId="{2D41BCAD-82F0-0049-A54C-BFEB97095AA2}" type="presParOf" srcId="{144B87B0-B99B-F741-99F6-C03387B1486B}" destId="{384CA607-5B7C-9949-9AA4-0C3E4D3DB59E}" srcOrd="4" destOrd="0" presId="urn:microsoft.com/office/officeart/2005/8/layout/cycle5"/>
    <dgm:cxn modelId="{3DAFBB2D-C8CA-BB4B-97FD-9783445B44CA}" type="presParOf" srcId="{144B87B0-B99B-F741-99F6-C03387B1486B}" destId="{75E9B686-77A3-D94E-8467-8A0EC2C59AA4}" srcOrd="5" destOrd="0" presId="urn:microsoft.com/office/officeart/2005/8/layout/cycle5"/>
    <dgm:cxn modelId="{316BA90C-9770-7F4C-BEDA-1DDA8C032EFC}" type="presParOf" srcId="{144B87B0-B99B-F741-99F6-C03387B1486B}" destId="{34DFF344-2083-324E-B4EC-3DBEF005DA21}" srcOrd="6" destOrd="0" presId="urn:microsoft.com/office/officeart/2005/8/layout/cycle5"/>
    <dgm:cxn modelId="{F7DE7C56-B98D-DC4E-828B-FEAD523CFDCD}" type="presParOf" srcId="{144B87B0-B99B-F741-99F6-C03387B1486B}" destId="{93295D20-E84A-2B46-9864-133848167ADB}" srcOrd="7" destOrd="0" presId="urn:microsoft.com/office/officeart/2005/8/layout/cycle5"/>
    <dgm:cxn modelId="{182A251C-E3D3-C349-ADCA-6BBC1160C094}" type="presParOf" srcId="{144B87B0-B99B-F741-99F6-C03387B1486B}" destId="{03D8E981-3751-9949-A1E4-695430D6F94E}" srcOrd="8" destOrd="0" presId="urn:microsoft.com/office/officeart/2005/8/layout/cycle5"/>
    <dgm:cxn modelId="{6681468D-480C-CE48-BA87-7BB4FCC283BA}" type="presParOf" srcId="{144B87B0-B99B-F741-99F6-C03387B1486B}" destId="{60D534C1-31F3-FF47-848E-8981A43F4750}" srcOrd="9" destOrd="0" presId="urn:microsoft.com/office/officeart/2005/8/layout/cycle5"/>
    <dgm:cxn modelId="{FE72D2A6-1B1F-8449-B261-914AE1C8DEE3}" type="presParOf" srcId="{144B87B0-B99B-F741-99F6-C03387B1486B}" destId="{F158FB6E-C931-D947-82E8-AB33F7E17FA4}" srcOrd="10" destOrd="0" presId="urn:microsoft.com/office/officeart/2005/8/layout/cycle5"/>
    <dgm:cxn modelId="{81C78EBA-743F-EA43-9006-58188FD465F7}" type="presParOf" srcId="{144B87B0-B99B-F741-99F6-C03387B1486B}" destId="{A59C74F1-66AC-6142-8943-D6CC9D2AEE35}" srcOrd="11" destOrd="0" presId="urn:microsoft.com/office/officeart/2005/8/layout/cycle5"/>
    <dgm:cxn modelId="{0C001A6F-C196-1544-99AE-55D72A57A2B2}" type="presParOf" srcId="{144B87B0-B99B-F741-99F6-C03387B1486B}" destId="{C6DE169F-8CEB-E940-97A3-38CFF04EB5F1}" srcOrd="12" destOrd="0" presId="urn:microsoft.com/office/officeart/2005/8/layout/cycle5"/>
    <dgm:cxn modelId="{1146D7D4-0AE4-7E4D-AD05-A59BC52380DD}" type="presParOf" srcId="{144B87B0-B99B-F741-99F6-C03387B1486B}" destId="{291C692B-4264-8747-8496-EB8C8684498C}" srcOrd="13" destOrd="0" presId="urn:microsoft.com/office/officeart/2005/8/layout/cycle5"/>
    <dgm:cxn modelId="{CE21C642-0B37-ED4C-AE7A-DEAE7C3037B8}" type="presParOf" srcId="{144B87B0-B99B-F741-99F6-C03387B1486B}" destId="{C588FFAF-96A9-8D4B-ABC7-9D1A3C6C5E26}" srcOrd="14" destOrd="0" presId="urn:microsoft.com/office/officeart/2005/8/layout/cycle5"/>
    <dgm:cxn modelId="{42DBA2D2-9E7E-C84F-99EE-60E1DEE83A11}" type="presParOf" srcId="{144B87B0-B99B-F741-99F6-C03387B1486B}" destId="{8428BBFC-0BCC-6B41-86AA-48EEE76BA3A4}" srcOrd="15" destOrd="0" presId="urn:microsoft.com/office/officeart/2005/8/layout/cycle5"/>
    <dgm:cxn modelId="{428B119C-C5A2-E047-B8ED-9394BDBD854B}" type="presParOf" srcId="{144B87B0-B99B-F741-99F6-C03387B1486B}" destId="{90BF7A2E-0F5C-7946-B0AB-004C3DDDB8EB}" srcOrd="16" destOrd="0" presId="urn:microsoft.com/office/officeart/2005/8/layout/cycle5"/>
    <dgm:cxn modelId="{247C6BA1-87BC-894C-9BA7-716FD1761F20}" type="presParOf" srcId="{144B87B0-B99B-F741-99F6-C03387B1486B}" destId="{869E1EEB-BEB1-5843-8E0B-CB76C2B06DD0}" srcOrd="17" destOrd="0" presId="urn:microsoft.com/office/officeart/2005/8/layout/cycle5"/>
    <dgm:cxn modelId="{C5E704E5-95BA-0B44-B664-A12FFD815C10}" type="presParOf" srcId="{144B87B0-B99B-F741-99F6-C03387B1486B}" destId="{F70033A1-A800-ED4F-983D-F5863E76F858}" srcOrd="18" destOrd="0" presId="urn:microsoft.com/office/officeart/2005/8/layout/cycle5"/>
    <dgm:cxn modelId="{B3F32810-1685-4047-98EA-BCC5185FBDD0}" type="presParOf" srcId="{144B87B0-B99B-F741-99F6-C03387B1486B}" destId="{879B5C7A-F000-9C47-BEDF-2C866C217CD2}" srcOrd="19" destOrd="0" presId="urn:microsoft.com/office/officeart/2005/8/layout/cycle5"/>
    <dgm:cxn modelId="{E631B45B-FFD4-DE44-8823-B35A80D6FD8B}" type="presParOf" srcId="{144B87B0-B99B-F741-99F6-C03387B1486B}" destId="{447A9655-14BE-4E4E-B4BE-C1AC85F8EFCE}" srcOrd="20" destOrd="0" presId="urn:microsoft.com/office/officeart/2005/8/layout/cycle5"/>
    <dgm:cxn modelId="{C88B02B3-6598-5B4D-A8EE-FE93EF195CC5}" type="presParOf" srcId="{144B87B0-B99B-F741-99F6-C03387B1486B}" destId="{D82DE69C-8B4F-7E4B-ACDD-C859DFF2C092}" srcOrd="21" destOrd="0" presId="urn:microsoft.com/office/officeart/2005/8/layout/cycle5"/>
    <dgm:cxn modelId="{8CD2CFF7-C797-CB45-BF07-58FEA1C167D3}" type="presParOf" srcId="{144B87B0-B99B-F741-99F6-C03387B1486B}" destId="{CF816F70-771B-F346-8BAA-ED83B933E3DF}" srcOrd="22" destOrd="0" presId="urn:microsoft.com/office/officeart/2005/8/layout/cycle5"/>
    <dgm:cxn modelId="{536D2618-E967-C243-A9F6-6ECDF4A1FAFD}" type="presParOf" srcId="{144B87B0-B99B-F741-99F6-C03387B1486B}" destId="{484F0DE7-440E-8247-B5C4-8F87DFE2112A}" srcOrd="23" destOrd="0" presId="urn:microsoft.com/office/officeart/2005/8/layout/cycle5"/>
    <dgm:cxn modelId="{1F68D563-5F16-9945-88FE-C42B44A81891}" type="presParOf" srcId="{144B87B0-B99B-F741-99F6-C03387B1486B}" destId="{BFCCEDC6-5681-404A-83DB-D9E3511738F7}" srcOrd="24" destOrd="0" presId="urn:microsoft.com/office/officeart/2005/8/layout/cycle5"/>
    <dgm:cxn modelId="{A4650A07-6187-1C4B-907D-A02F882D51D7}" type="presParOf" srcId="{144B87B0-B99B-F741-99F6-C03387B1486B}" destId="{425D9F3F-F6DE-7B43-9A07-32AEC9C2E4FE}" srcOrd="25" destOrd="0" presId="urn:microsoft.com/office/officeart/2005/8/layout/cycle5"/>
    <dgm:cxn modelId="{A5205089-EA77-6940-BB65-9ECC4134B6F6}" type="presParOf" srcId="{144B87B0-B99B-F741-99F6-C03387B1486B}" destId="{E2A1BFA9-9657-514A-A199-7D4104E49746}" srcOrd="26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dirty="0"/>
            <a:t>زواج المشركين فيما بينهم يعتبر زواجاً صحيحاً أقره الإسلام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2400" dirty="0">
              <a:cs typeface="+mj-cs"/>
            </a:rPr>
            <a:t>إن أسلم أحد الزوجين </a:t>
          </a:r>
          <a:endParaRPr lang="en-US" sz="2400" dirty="0">
            <a:cs typeface="+mj-cs"/>
          </a:endParaRPr>
        </a:p>
        <a:p>
          <a:pPr rtl="0"/>
          <a:r>
            <a:rPr lang="ar-SA" sz="2400" dirty="0">
              <a:cs typeface="+mj-cs"/>
            </a:rPr>
            <a:t>قبل الدخول تعجلت الفرقة بينهما لاختلاف الدين، وكان فسخاً</a:t>
          </a:r>
          <a:endParaRPr lang="en-US" sz="2400" dirty="0">
            <a:cs typeface="+mj-cs"/>
          </a:endParaRPr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وإن أسلمت المرأة قبل الرجل قبل الدخول، فلا يجوز تركها مع كافر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وإن أسلم أحدهما قبل الآخر بعد الدخول، توقفت الفرقة في العدة، فإن أسلم صاحبه خلال العدة بقيا على النكاح، وإن انقضت العدة فبينهما الفرقة عند الجمهور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 custT="1"/>
      <dgm:spPr/>
      <dgm:t>
        <a:bodyPr/>
        <a:lstStyle/>
        <a:p>
          <a:r>
            <a:rPr lang="ar-SA" sz="2000" dirty="0"/>
            <a:t>وعند الحنفية لا تتوقف الفرقة الى انقضاء العدة </a:t>
          </a:r>
          <a:endParaRPr lang="en-US" sz="2000" dirty="0"/>
        </a:p>
        <a:p>
          <a:r>
            <a:rPr lang="ar-SA" sz="2000" dirty="0"/>
            <a:t>{</a:t>
          </a:r>
          <a:r>
            <a:rPr lang="ar-SA" sz="2000" dirty="0" err="1"/>
            <a:t>يَـٰٓأَيُّهَا</a:t>
          </a:r>
          <a:r>
            <a:rPr lang="ar-SA" sz="2000" dirty="0"/>
            <a:t> </a:t>
          </a:r>
          <a:r>
            <a:rPr lang="ar-SA" sz="2000" dirty="0" err="1"/>
            <a:t>ٱلَّذِينَ</a:t>
          </a:r>
          <a:r>
            <a:rPr lang="ar-SA" sz="2000" dirty="0"/>
            <a:t> </a:t>
          </a:r>
          <a:r>
            <a:rPr lang="ar-SA" sz="2000" dirty="0" err="1"/>
            <a:t>ءَامَنُوٓا</a:t>
          </a:r>
          <a:r>
            <a:rPr lang="ar-SA" sz="2000" dirty="0"/>
            <a:t>۟ إِذَا </a:t>
          </a:r>
          <a:r>
            <a:rPr lang="ar-SA" sz="2000" dirty="0" err="1"/>
            <a:t>جَآءَكُمُ</a:t>
          </a:r>
          <a:r>
            <a:rPr lang="ar-SA" sz="2000" dirty="0"/>
            <a:t> </a:t>
          </a:r>
          <a:r>
            <a:rPr lang="ar-SA" sz="2000" dirty="0" err="1"/>
            <a:t>ٱلْمُؤْمِنَـٰتُ</a:t>
          </a:r>
          <a:r>
            <a:rPr lang="ar-SA" sz="2000" dirty="0"/>
            <a:t> </a:t>
          </a:r>
          <a:r>
            <a:rPr lang="ar-SA" sz="2000" dirty="0" err="1"/>
            <a:t>مُهَـٰجِرَٰتٍ</a:t>
          </a:r>
          <a:r>
            <a:rPr lang="ar-SA" sz="2000" dirty="0"/>
            <a:t> </a:t>
          </a:r>
          <a:r>
            <a:rPr lang="ar-SA" sz="2000" dirty="0" err="1"/>
            <a:t>فَٱمْتَحِنُوهُنَّ</a:t>
          </a:r>
          <a:r>
            <a:rPr lang="ar-SA" sz="2000" dirty="0"/>
            <a:t> </a:t>
          </a:r>
          <a:r>
            <a:rPr lang="ar-SA" sz="2000" dirty="0" err="1"/>
            <a:t>ۖ</a:t>
          </a:r>
          <a:r>
            <a:rPr lang="ar-SA" sz="2000" dirty="0"/>
            <a:t> </a:t>
          </a:r>
          <a:r>
            <a:rPr lang="ar-SA" sz="2000" dirty="0" err="1"/>
            <a:t>ٱللَّهُ</a:t>
          </a:r>
          <a:r>
            <a:rPr lang="ar-SA" sz="2000" dirty="0"/>
            <a:t> أَعْلَمُ </a:t>
          </a:r>
          <a:r>
            <a:rPr lang="ar-SA" sz="2000" dirty="0" err="1"/>
            <a:t>بِإِيمَـٰنِهِنَّ</a:t>
          </a:r>
          <a:r>
            <a:rPr lang="ar-SA" sz="2000" dirty="0"/>
            <a:t> </a:t>
          </a:r>
          <a:r>
            <a:rPr lang="ar-SA" sz="2000" dirty="0" err="1"/>
            <a:t>ۖ</a:t>
          </a:r>
          <a:r>
            <a:rPr lang="ar-SA" sz="2000" dirty="0"/>
            <a:t> فَإِنْ عَلِمْتُمُوهُنَّ </a:t>
          </a:r>
          <a:r>
            <a:rPr lang="ar-SA" sz="2000" dirty="0" err="1"/>
            <a:t>مُؤْمِنَـٰتٍ</a:t>
          </a:r>
          <a:r>
            <a:rPr lang="ar-SA" sz="2000" dirty="0"/>
            <a:t> فَلَا تَرْجِعُوهُنَّ إِلَى </a:t>
          </a:r>
          <a:r>
            <a:rPr lang="ar-SA" sz="2000" dirty="0" err="1"/>
            <a:t>ٱلْكُفَّار</a:t>
          </a:r>
          <a:endParaRPr lang="ar-SA" sz="2000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47E71B17-75D1-7E43-8CF9-E883321242A5}">
      <dgm:prSet phldrT="[Text]" custT="1"/>
      <dgm:spPr/>
      <dgm:t>
        <a:bodyPr/>
        <a:lstStyle/>
        <a:p>
          <a:r>
            <a:rPr lang="ar-SA" sz="2000" dirty="0"/>
            <a:t>فلو كانت زواجاتهم غير صحيحة لكان نسب معظم الأنبياء مطعون به، وهذا لا يجوز</a:t>
          </a:r>
          <a:endParaRPr lang="en-US" sz="2000" dirty="0"/>
        </a:p>
      </dgm:t>
    </dgm:pt>
    <dgm:pt modelId="{181FCE5A-24AC-DD4D-9F0E-E48038333311}" type="parTrans" cxnId="{D9DFDB5F-07FE-6647-A5BB-051DC4AB7539}">
      <dgm:prSet/>
      <dgm:spPr/>
      <dgm:t>
        <a:bodyPr/>
        <a:lstStyle/>
        <a:p>
          <a:endParaRPr lang="en-US"/>
        </a:p>
      </dgm:t>
    </dgm:pt>
    <dgm:pt modelId="{B3151A37-C466-A040-A377-CF00E66A593C}" type="sibTrans" cxnId="{D9DFDB5F-07FE-6647-A5BB-051DC4AB7539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2" custScaleY="160393" custLinFactNeighborX="-2592" custLinFactNeighborY="-9852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Ang="0" custScaleX="128334" custScaleY="132330" custLinFactNeighborX="11900" custLinFactNeighborY="-1446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52104" custScaleY="18779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98001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  <dgm:pt modelId="{25EEF7F4-A067-AB4D-8E83-3A4E4816232B}" type="pres">
      <dgm:prSet presAssocID="{47E71B17-75D1-7E43-8CF9-E883321242A5}" presName="hierRoot1" presStyleCnt="0">
        <dgm:presLayoutVars>
          <dgm:hierBranch val="init"/>
        </dgm:presLayoutVars>
      </dgm:prSet>
      <dgm:spPr/>
    </dgm:pt>
    <dgm:pt modelId="{7D6F234E-8176-C944-B3B8-193C969DF963}" type="pres">
      <dgm:prSet presAssocID="{47E71B17-75D1-7E43-8CF9-E883321242A5}" presName="rootComposite1" presStyleCnt="0"/>
      <dgm:spPr/>
    </dgm:pt>
    <dgm:pt modelId="{D64DA0C3-FCCF-8B4F-80A8-6B6A83ECFDA9}" type="pres">
      <dgm:prSet presAssocID="{47E71B17-75D1-7E43-8CF9-E883321242A5}" presName="rootText1" presStyleLbl="node0" presStyleIdx="1" presStyleCnt="2" custScaleX="132037" custScaleY="143030" custLinFactNeighborX="-3435" custLinFactNeighborY="9852">
        <dgm:presLayoutVars>
          <dgm:chPref val="3"/>
        </dgm:presLayoutVars>
      </dgm:prSet>
      <dgm:spPr/>
    </dgm:pt>
    <dgm:pt modelId="{1290753F-E719-4949-8B1A-D6F647AC52BE}" type="pres">
      <dgm:prSet presAssocID="{47E71B17-75D1-7E43-8CF9-E883321242A5}" presName="rootConnector1" presStyleLbl="node1" presStyleIdx="0" presStyleCnt="0"/>
      <dgm:spPr/>
    </dgm:pt>
    <dgm:pt modelId="{90E69B5C-3E7F-A948-A9FE-28A9D7DE36AC}" type="pres">
      <dgm:prSet presAssocID="{47E71B17-75D1-7E43-8CF9-E883321242A5}" presName="hierChild2" presStyleCnt="0"/>
      <dgm:spPr/>
    </dgm:pt>
    <dgm:pt modelId="{E4A702E3-B6AA-E94A-BBC8-C4A4E23BDAEA}" type="pres">
      <dgm:prSet presAssocID="{47E71B17-75D1-7E43-8CF9-E883321242A5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D9DFDB5F-07FE-6647-A5BB-051DC4AB7539}" srcId="{88E0E5A8-14CE-7E40-A07C-9CABA67D8945}" destId="{47E71B17-75D1-7E43-8CF9-E883321242A5}" srcOrd="1" destOrd="0" parTransId="{181FCE5A-24AC-DD4D-9F0E-E48038333311}" sibTransId="{B3151A37-C466-A040-A377-CF00E66A593C}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56E0D80-A8EA-FF46-8F7D-014A83AF47FD}" type="presOf" srcId="{47E71B17-75D1-7E43-8CF9-E883321242A5}" destId="{D64DA0C3-FCCF-8B4F-80A8-6B6A83ECFDA9}" srcOrd="0" destOrd="0" presId="urn:microsoft.com/office/officeart/2009/3/layout/HorizontalOrganizationChart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22D3CCFC-DCF2-DB4D-8FD6-B925FB3BEC01}" type="presOf" srcId="{47E71B17-75D1-7E43-8CF9-E883321242A5}" destId="{1290753F-E719-4949-8B1A-D6F647AC52BE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  <dgm:cxn modelId="{BB38AB65-7B77-AB4E-8C54-47CA263AFA70}" type="presParOf" srcId="{7D800D29-DC8B-454E-BC49-2B021540E991}" destId="{25EEF7F4-A067-AB4D-8E83-3A4E4816232B}" srcOrd="1" destOrd="0" presId="urn:microsoft.com/office/officeart/2009/3/layout/HorizontalOrganizationChart"/>
    <dgm:cxn modelId="{CF61F51D-AA43-B74E-AB92-45A89F5EF5F5}" type="presParOf" srcId="{25EEF7F4-A067-AB4D-8E83-3A4E4816232B}" destId="{7D6F234E-8176-C944-B3B8-193C969DF963}" srcOrd="0" destOrd="0" presId="urn:microsoft.com/office/officeart/2009/3/layout/HorizontalOrganizationChart"/>
    <dgm:cxn modelId="{AF79C74B-1AB9-4147-8486-BE385D2CC995}" type="presParOf" srcId="{7D6F234E-8176-C944-B3B8-193C969DF963}" destId="{D64DA0C3-FCCF-8B4F-80A8-6B6A83ECFDA9}" srcOrd="0" destOrd="0" presId="urn:microsoft.com/office/officeart/2009/3/layout/HorizontalOrganizationChart"/>
    <dgm:cxn modelId="{DD750FA6-91CE-FF4D-89A7-A242DEB9B876}" type="presParOf" srcId="{7D6F234E-8176-C944-B3B8-193C969DF963}" destId="{1290753F-E719-4949-8B1A-D6F647AC52BE}" srcOrd="1" destOrd="0" presId="urn:microsoft.com/office/officeart/2009/3/layout/HorizontalOrganizationChart"/>
    <dgm:cxn modelId="{69B466F9-3F1C-1444-A30A-82F8C882AA80}" type="presParOf" srcId="{25EEF7F4-A067-AB4D-8E83-3A4E4816232B}" destId="{90E69B5C-3E7F-A948-A9FE-28A9D7DE36AC}" srcOrd="1" destOrd="0" presId="urn:microsoft.com/office/officeart/2009/3/layout/HorizontalOrganizationChart"/>
    <dgm:cxn modelId="{53D7C9F8-7E3F-C94B-968F-9EB6C9029180}" type="presParOf" srcId="{25EEF7F4-A067-AB4D-8E83-3A4E4816232B}" destId="{E4A702E3-B6AA-E94A-BBC8-C4A4E23BDAEA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3200" dirty="0">
              <a:cs typeface="+mj-cs"/>
            </a:rPr>
            <a:t>الخلاف في زواج المسلمة بذمي</a:t>
          </a:r>
          <a:endParaRPr lang="en-US" sz="3200" dirty="0">
            <a:cs typeface="+mj-cs"/>
          </a:endParaRPr>
        </a:p>
        <a:p>
          <a:pPr rtl="0"/>
          <a:r>
            <a:rPr lang="ar-SA" sz="3200" dirty="0">
              <a:cs typeface="+mj-cs"/>
            </a:rPr>
            <a:t>قال الشافعي زواجه مفسوخ</a:t>
          </a:r>
          <a:endParaRPr lang="en-US" sz="3200" dirty="0">
            <a:cs typeface="+mj-cs"/>
          </a:endParaRPr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3200" dirty="0"/>
            <a:t>المسلم إذا نكح كافرة غير ذميه يؤدب ويفسخ الزواج</a:t>
          </a:r>
          <a:endParaRPr lang="en-US" sz="32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وإن تزوج امرأة من أهل الكتاب أثناء الحرب، وفي دار الحرب فزواجه مكروه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/>
            <a:t>ولو ارتد المسلم فتزوج بمسلمة فنكاحه مفسوخ ولها مهر المثل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257792" custLinFactNeighborX="-16" custLinFactNeighborY="-3278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2" custScaleY="15147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2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2" custScaleY="131883" custLinFactNeighborX="5168" custLinFactNeighborY="12254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2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2" presStyleCnt="3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55440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b="1" dirty="0"/>
            <a:t>نكاح الشغار</a:t>
          </a:r>
          <a:r>
            <a:rPr lang="en-US" sz="2400" b="1" dirty="0"/>
            <a:t> </a:t>
          </a:r>
        </a:p>
        <a:p>
          <a:pPr rtl="0"/>
          <a:r>
            <a:rPr lang="ar-SA" sz="2400" dirty="0"/>
            <a:t>زوجني ابنتك أو أختك على أن أُزوجك ابنتي أو أختي، على أن صداق كل واحدة منهما بُضع الأخرى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1800" dirty="0"/>
            <a:t>للشغار ثلاثة أنواع مختلفة عند المالكية</a:t>
          </a:r>
        </a:p>
        <a:p>
          <a:r>
            <a:rPr lang="ar-SA" sz="1800" dirty="0"/>
            <a:t>النوع الأول: صريح الشغار</a:t>
          </a:r>
        </a:p>
        <a:p>
          <a:r>
            <a:rPr lang="ar-SA" sz="1800" dirty="0"/>
            <a:t>الثاني: وجه الشغار </a:t>
          </a:r>
        </a:p>
        <a:p>
          <a:r>
            <a:rPr lang="ar-SA" sz="1800" dirty="0"/>
            <a:t>الثالث: المركب من الشغار  </a:t>
          </a:r>
        </a:p>
        <a:p>
          <a:r>
            <a:rPr lang="ar-SA" sz="1600" dirty="0"/>
            <a:t> </a:t>
          </a:r>
          <a:endParaRPr lang="en-US" sz="16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قال الشافعية هو زواج باطل فيفسخ العقد ولكل واحدة المهر وعليها العدة</a:t>
          </a:r>
        </a:p>
        <a:p>
          <a:r>
            <a:rPr lang="ar-SA" dirty="0"/>
            <a:t>وقال الحنابلة هو زواج فاسد 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فقال الحنفية هو زواج فاسد لا باطل</a:t>
          </a:r>
          <a:endParaRPr lang="en-US" dirty="0"/>
        </a:p>
        <a:p>
          <a:r>
            <a:rPr lang="ar-SA" dirty="0"/>
            <a:t>السبب تسمية ما لا يصلح مهراً، وهو البضع، لذلك ينعقد النكاح موجباً لمهر المثل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233495" custLinFactNeighborX="-3314" custLinFactNeighborY="9492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18299" custScaleY="187118" custLinFactNeighborX="-1497" custLinFactNeighborY="25919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X="124023" custScaleY="111223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49755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</a:t>
          </a:r>
          <a:r>
            <a:rPr lang="ar-SA" sz="2800" b="1" dirty="0"/>
            <a:t>نكاح الأخدان</a:t>
          </a:r>
        </a:p>
        <a:p>
          <a:r>
            <a:rPr lang="ar-SA" sz="2800" dirty="0"/>
            <a:t>والخدن هو الصديق من أجل السفاح </a:t>
          </a:r>
          <a:endParaRPr lang="en-US" sz="28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وكانت العرب في الجاهلية تحرم الزنا في العلانية، وتبيح الزنا في السر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فأنزل الله تعالى: {وَلَا تَقْرَبُوا۟ </a:t>
          </a:r>
          <a:r>
            <a:rPr lang="ar-SA" dirty="0" err="1"/>
            <a:t>ٱلْفَوَٰحِشَ</a:t>
          </a:r>
          <a:r>
            <a:rPr lang="ar-SA" dirty="0"/>
            <a:t> مَا ظَهَرَ مِنْهَا وَمَا بَطَنَ} 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01579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dirty="0"/>
            <a:t>وهو كل نكاح حصل إلى أجل من الآجال، قريباً كان أو بعيداً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2000" dirty="0"/>
            <a:t>وهو نكاح غير لازم، مفسوخ ولها مهر المثل، ولا طلاق لها، وعليها عدة، ولا نفقة لها وإن كانت حاملاً، ولا ميراث بينهما إن توفي أحدهما وأجمع الفقهاء على تحريم المصاهرة </a:t>
          </a:r>
          <a:endParaRPr lang="en-US" sz="20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وحكمه التحريم على المذاهب الأربعة (يَا أَيُّهَا النَّاسُ إِنِّي قَدْ كُنْتُ أَذِنْتُ لَكُمْ فِي الاِسْتِمْتَاعِ مِنَ النِّسَاءِ، وَإِنَّ اللَّهَ قَدْ حَرَّمَ ذَلِكَ إِلَى يَوْمِ الْقِيَامَةِ،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استدل القائلون بجواز نكاح المتعة بالآية الكريمة: {فَمَا </a:t>
          </a:r>
          <a:r>
            <a:rPr lang="ar-SA" dirty="0" err="1"/>
            <a:t>ٱسْتَمْتَعْتُم</a:t>
          </a:r>
          <a:r>
            <a:rPr lang="ar-SA" dirty="0"/>
            <a:t> </a:t>
          </a:r>
          <a:r>
            <a:rPr lang="ar-SA" dirty="0" err="1"/>
            <a:t>بِهِۦ</a:t>
          </a:r>
          <a:r>
            <a:rPr lang="ar-SA" dirty="0"/>
            <a:t> مِنْهُنَّ </a:t>
          </a:r>
          <a:r>
            <a:rPr lang="ar-SA" dirty="0" err="1"/>
            <a:t>فَـَٔاتُوهُنَّ</a:t>
          </a:r>
          <a:r>
            <a:rPr lang="ar-SA" dirty="0"/>
            <a:t> أُجُورَهُنَّ فَرِيضَةً} </a:t>
          </a:r>
        </a:p>
        <a:p>
          <a:r>
            <a:rPr lang="ar-SA" dirty="0"/>
            <a:t>الأجرة بمعنى المهر، كما هي في قوله تعالى: (</a:t>
          </a:r>
          <a:r>
            <a:rPr lang="ar-SA" dirty="0" err="1"/>
            <a:t>فَٱنكِحُوهُنَّ</a:t>
          </a:r>
          <a:r>
            <a:rPr lang="ar-SA" dirty="0"/>
            <a:t> بِإِذْنِ أَهْلِهِنَّ </a:t>
          </a:r>
          <a:r>
            <a:rPr lang="ar-SA" dirty="0" err="1"/>
            <a:t>وَءَاتُوهُنَّ</a:t>
          </a:r>
          <a:r>
            <a:rPr lang="ar-SA" dirty="0"/>
            <a:t> أُجُورَهُنَّ </a:t>
          </a:r>
          <a:r>
            <a:rPr lang="ar-SA" dirty="0" err="1"/>
            <a:t>بِٱلْمَعْرُوفِ</a:t>
          </a:r>
          <a:r>
            <a:rPr lang="ar-SA" dirty="0"/>
            <a:t>)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X="100898" custScaleY="185027" custLinFactNeighborX="-28237" custLinFactNeighborY="2374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22534" custScaleY="154375" custLinFactNeighborX="14395" custLinFactNeighborY="17396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X="163670" custScaleY="144881" custLinFactNeighborX="10530" custLinFactNeighborY="22552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88405" custScaleY="148708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حكم </a:t>
          </a:r>
        </a:p>
        <a:p>
          <a:r>
            <a:rPr lang="ar-SA" sz="2800" dirty="0"/>
            <a:t>الزواج بنية أو بشرط الطلاق</a:t>
          </a:r>
          <a:endParaRPr lang="en-US" sz="28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أجمع الفقهاء على صحة الزواج بنية الطلاق، سواءً علمت المرأة أم لم تعلم، إذا لم يكتب نيته في العقد، فالعقد صحيح، إلا أنه مكروه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وكتابة شرط الطلاق في العقد يبطله عند الجمهور، وعند الحنفية العقد صحيح، والشرط باطل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01579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dirty="0"/>
            <a:t>الزواج الذي ينوي فيه الرجل تحليل المطلقة ثلاثاً من زوجها السابق، وإعادتها إليه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2000" dirty="0"/>
            <a:t>القسم الأول: يشترط الزوج المحلل على الزوجة أن إذا أصابها من أجل زوجها السابق فلا نكاح بينهما، وهو زواج باطل عند الجمهور</a:t>
          </a:r>
          <a:endParaRPr lang="en-US" sz="2000" dirty="0"/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2400" dirty="0"/>
            <a:t>القسم الثاني: أن يذكر في العقد شرط الطلاق بعد التحليل، وهو زواج باطل عند الجمهور، وصحيح عند الحنفية </a:t>
          </a:r>
          <a:endParaRPr lang="en-US" sz="24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 custT="1"/>
      <dgm:spPr/>
      <dgm:t>
        <a:bodyPr/>
        <a:lstStyle/>
        <a:p>
          <a:r>
            <a:rPr lang="ar-SA" sz="2400" dirty="0"/>
            <a:t>القسم الثالث: أن يشترط عليه قبل العقد أن يطلقها بعد أن يجامعها، من غير ذكر للشرط في العقد، فهو زواج صحيح إلا أنه مكروه</a:t>
          </a:r>
          <a:endParaRPr lang="en-US" sz="2400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القسم الرابع: أن ينوي المتزوج غير ما طلب منه؛ وهو أن يبقيها على ذمته، وعدم طلاقها، أو ألا يطلقها إذا أعجبته. وهو زواج صحيح عند الجمهور الا المالكية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1A1591F9-E06B-D84A-A2DA-AD5D0C60F1FE}">
      <dgm:prSet phldrT="[Text]"/>
      <dgm:spPr/>
      <dgm:t>
        <a:bodyPr/>
        <a:lstStyle/>
        <a:p>
          <a:r>
            <a:rPr lang="ar-SA" dirty="0"/>
            <a:t>هو زواج صحيح عند الحنفية والشافعية، ومفسوخ عند مالك</a:t>
          </a:r>
          <a:endParaRPr lang="en-US" dirty="0"/>
        </a:p>
      </dgm:t>
    </dgm:pt>
    <dgm:pt modelId="{AD0AD274-1C8C-F646-A428-3633D07AA1BC}" type="parTrans" cxnId="{605A4BA4-B322-2440-B1CB-72573C69F06A}">
      <dgm:prSet/>
      <dgm:spPr/>
      <dgm:t>
        <a:bodyPr/>
        <a:lstStyle/>
        <a:p>
          <a:endParaRPr lang="en-US"/>
        </a:p>
      </dgm:t>
    </dgm:pt>
    <dgm:pt modelId="{A2212491-5743-3247-997D-F7B6F4B25BF0}" type="sibTrans" cxnId="{605A4BA4-B322-2440-B1CB-72573C69F06A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2" custScaleY="224341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47926" custScaleY="219001" custLinFactNeighborX="2684" custLinFactNeighborY="26545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X="162769" custScaleY="207426" custLinFactNeighborX="8734" custLinFactNeighborY="2776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95017" custScaleY="146367" custLinFactNeighborX="3994" custLinFactNeighborY="1831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257985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  <dgm:pt modelId="{46A73916-9AA9-344E-9081-F384B01ED200}" type="pres">
      <dgm:prSet presAssocID="{1A1591F9-E06B-D84A-A2DA-AD5D0C60F1FE}" presName="hierRoot1" presStyleCnt="0">
        <dgm:presLayoutVars>
          <dgm:hierBranch val="init"/>
        </dgm:presLayoutVars>
      </dgm:prSet>
      <dgm:spPr/>
    </dgm:pt>
    <dgm:pt modelId="{4B960F4C-7ED1-AC46-9BE8-BA7941DF4AB3}" type="pres">
      <dgm:prSet presAssocID="{1A1591F9-E06B-D84A-A2DA-AD5D0C60F1FE}" presName="rootComposite1" presStyleCnt="0"/>
      <dgm:spPr/>
    </dgm:pt>
    <dgm:pt modelId="{87901056-31F5-3A4E-AFBA-D6B1E79877AB}" type="pres">
      <dgm:prSet presAssocID="{1A1591F9-E06B-D84A-A2DA-AD5D0C60F1FE}" presName="rootText1" presStyleLbl="node0" presStyleIdx="1" presStyleCnt="2" custLinFactNeighborX="-328" custLinFactNeighborY="-5044">
        <dgm:presLayoutVars>
          <dgm:chPref val="3"/>
        </dgm:presLayoutVars>
      </dgm:prSet>
      <dgm:spPr/>
    </dgm:pt>
    <dgm:pt modelId="{7C4AA455-ABEC-6944-A50E-5FA115046590}" type="pres">
      <dgm:prSet presAssocID="{1A1591F9-E06B-D84A-A2DA-AD5D0C60F1FE}" presName="rootConnector1" presStyleLbl="node1" presStyleIdx="0" presStyleCnt="0"/>
      <dgm:spPr/>
    </dgm:pt>
    <dgm:pt modelId="{19D1D285-BD48-FD40-9C27-03B2A270212A}" type="pres">
      <dgm:prSet presAssocID="{1A1591F9-E06B-D84A-A2DA-AD5D0C60F1FE}" presName="hierChild2" presStyleCnt="0"/>
      <dgm:spPr/>
    </dgm:pt>
    <dgm:pt modelId="{7EFF06F5-9C13-A243-A921-B586FEF48322}" type="pres">
      <dgm:prSet presAssocID="{1A1591F9-E06B-D84A-A2DA-AD5D0C60F1FE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16A4079F-C46F-A546-9BC5-8DB9027836F1}" type="presOf" srcId="{1A1591F9-E06B-D84A-A2DA-AD5D0C60F1FE}" destId="{87901056-31F5-3A4E-AFBA-D6B1E79877AB}" srcOrd="0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1BC4EBA0-18E0-164B-9CE8-B726E511ABE0}" type="presOf" srcId="{1A1591F9-E06B-D84A-A2DA-AD5D0C60F1FE}" destId="{7C4AA455-ABEC-6944-A50E-5FA115046590}" srcOrd="1" destOrd="0" presId="urn:microsoft.com/office/officeart/2009/3/layout/HorizontalOrganizationChart"/>
    <dgm:cxn modelId="{605A4BA4-B322-2440-B1CB-72573C69F06A}" srcId="{88E0E5A8-14CE-7E40-A07C-9CABA67D8945}" destId="{1A1591F9-E06B-D84A-A2DA-AD5D0C60F1FE}" srcOrd="1" destOrd="0" parTransId="{AD0AD274-1C8C-F646-A428-3633D07AA1BC}" sibTransId="{A2212491-5743-3247-997D-F7B6F4B25BF0}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  <dgm:cxn modelId="{5614A9E2-BA3C-374E-97AD-3E1939E6FFEB}" type="presParOf" srcId="{7D800D29-DC8B-454E-BC49-2B021540E991}" destId="{46A73916-9AA9-344E-9081-F384B01ED200}" srcOrd="1" destOrd="0" presId="urn:microsoft.com/office/officeart/2009/3/layout/HorizontalOrganizationChart"/>
    <dgm:cxn modelId="{D2C952D9-19D6-DB47-B6E0-95716BD150BB}" type="presParOf" srcId="{46A73916-9AA9-344E-9081-F384B01ED200}" destId="{4B960F4C-7ED1-AC46-9BE8-BA7941DF4AB3}" srcOrd="0" destOrd="0" presId="urn:microsoft.com/office/officeart/2009/3/layout/HorizontalOrganizationChart"/>
    <dgm:cxn modelId="{0D2C7F8A-B896-334A-9B5F-19ED593F0B1F}" type="presParOf" srcId="{4B960F4C-7ED1-AC46-9BE8-BA7941DF4AB3}" destId="{87901056-31F5-3A4E-AFBA-D6B1E79877AB}" srcOrd="0" destOrd="0" presId="urn:microsoft.com/office/officeart/2009/3/layout/HorizontalOrganizationChart"/>
    <dgm:cxn modelId="{41E3E426-9F0D-9A4D-934F-D3147A9C07E9}" type="presParOf" srcId="{4B960F4C-7ED1-AC46-9BE8-BA7941DF4AB3}" destId="{7C4AA455-ABEC-6944-A50E-5FA115046590}" srcOrd="1" destOrd="0" presId="urn:microsoft.com/office/officeart/2009/3/layout/HorizontalOrganizationChart"/>
    <dgm:cxn modelId="{BD6A749C-7F5F-894F-81C6-B6962D6E9B97}" type="presParOf" srcId="{46A73916-9AA9-344E-9081-F384B01ED200}" destId="{19D1D285-BD48-FD40-9C27-03B2A270212A}" srcOrd="1" destOrd="0" presId="urn:microsoft.com/office/officeart/2009/3/layout/HorizontalOrganizationChart"/>
    <dgm:cxn modelId="{CA1F53EE-E0ED-4F42-9D76-467D8BC83AF0}" type="presParOf" srcId="{46A73916-9AA9-344E-9081-F384B01ED200}" destId="{7EFF06F5-9C13-A243-A921-B586FEF4832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</a:t>
          </a:r>
          <a:r>
            <a:rPr lang="ar-SA" sz="2800" dirty="0"/>
            <a:t>نكاح لا يصح عند الجمهور المالكية، والشافعية، والحنابلة</a:t>
          </a:r>
          <a:endParaRPr lang="en-US" sz="28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(لاَ يَنْكِحُ الْمُحْرِمُ وَلاَ يُنْكَحُ وَلاَ يَخْطُبُ)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فنكاح المحرم لنفسه ولغيره مفسوخ، وتعتد المطلقة منه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01579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 custLinFactNeighborX="-902" custLinFactNeighborY="-3367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b="1" dirty="0"/>
            <a:t> </a:t>
          </a:r>
          <a:r>
            <a:rPr lang="ar-SA" sz="2400" dirty="0">
              <a:cs typeface="+mj-cs"/>
            </a:rPr>
            <a:t>المالكية: هو ما أوصى الزوج فيه الشهود بكتمه عن امرأته، أو عن جماعة</a:t>
          </a:r>
          <a:r>
            <a:rPr lang="en-US" sz="2400" dirty="0">
              <a:cs typeface="+mj-cs"/>
            </a:rPr>
            <a:t> </a:t>
          </a:r>
        </a:p>
        <a:p>
          <a:r>
            <a:rPr lang="ar-SA" sz="2400" dirty="0">
              <a:cs typeface="+mj-cs"/>
            </a:rPr>
            <a:t>وقال الجمهور الحنفية، والشافعية، والحنابلة زواج السر هو نكاح بلا شهود</a:t>
          </a:r>
          <a:endParaRPr lang="en-US" sz="2400" dirty="0">
            <a:cs typeface="+mj-cs"/>
          </a:endParaRPr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وحكمه الفسخ لأنه زواج باطل افتقد الإشهاد</a:t>
          </a:r>
          <a:endParaRPr lang="en-US" dirty="0"/>
        </a:p>
        <a:p>
          <a:r>
            <a:rPr lang="ar-SA" dirty="0"/>
            <a:t>لاَ نِكَاحَ إِلاَّ بِوَلِيٍّ وَشَاهِدَيْ عَدْلٍ، وَمَا كَانَ مِنْ نِكَاحٍ عَلَى غَيْرِ ذلِكَ فَهُوَ بَاطِلٌ 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وحكمه عند المالكية أنه يفسخ قبل الدخول وجوباً، ويفسخ بعد الدخول إذا لم تطل مدة الزواج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18132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 custLinFactNeighborX="-902" custLinFactNeighborY="-3367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000" dirty="0"/>
            <a:t>وهو صحيح عند الجمهور وباطل عند المالكية؛ وقد اتفقوا على منع هذا الزواج إذا كان كلاهما مريضاً مرضاً مخوفاً، وإن كان أحدهما مريضاً، فعلى الأشهر في المذهب أنه غير جائز</a:t>
          </a:r>
          <a:endParaRPr lang="en-US" sz="20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2400" dirty="0"/>
            <a:t>إذا كان المريض هو الزوجة؛ فإن ماتت قبل الدخول فلا صداق لها، ولا ميراث له، وإن ماتت بعد الدخول، فلها الصداق، ولا يرثها</a:t>
          </a:r>
          <a:endParaRPr lang="en-US" sz="24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 custT="1"/>
      <dgm:spPr/>
      <dgm:t>
        <a:bodyPr/>
        <a:lstStyle/>
        <a:p>
          <a:r>
            <a:rPr lang="ar-SA" sz="2400" dirty="0"/>
            <a:t>إذا كان المريض هو الزوج، ومات قبل فسخ النكاح، وقبل الدخول، فلها أقل المسمى من ثلث ماله</a:t>
          </a:r>
          <a:endParaRPr lang="en-US" sz="2400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إذا دخل بها قبل الفسخ، ثم توفى فلها المسمى من الثلث، وإن صح فتأخذ الصداق من رأس ماله، ولا يتوارثان عقاباً لهما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X="121019" custScaleY="281509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47926" custScaleY="219001" custLinFactNeighborX="2684" custLinFactNeighborY="26545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X="162769" custScaleY="207426" custLinFactNeighborX="8734" custLinFactNeighborY="2776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95017" custScaleY="146367" custLinFactNeighborX="3994" custLinFactNeighborY="1831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DB4C5-BDA7-9646-9029-E3B1212778E8}">
      <dsp:nvSpPr>
        <dsp:cNvPr id="0" name=""/>
        <dsp:cNvSpPr/>
      </dsp:nvSpPr>
      <dsp:spPr>
        <a:xfrm>
          <a:off x="4298237" y="-8785"/>
          <a:ext cx="1154620" cy="11705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b="1" kern="1200" dirty="0"/>
            <a:t>الزواج بنية أو بشرط الطلاق </a:t>
          </a:r>
          <a:endParaRPr lang="en-US" sz="1900" kern="1200" dirty="0"/>
        </a:p>
      </dsp:txBody>
      <dsp:txXfrm>
        <a:off x="4354601" y="47579"/>
        <a:ext cx="1041892" cy="1057809"/>
      </dsp:txXfrm>
    </dsp:sp>
    <dsp:sp modelId="{7433778F-0746-3047-8946-38E155BE386B}">
      <dsp:nvSpPr>
        <dsp:cNvPr id="0" name=""/>
        <dsp:cNvSpPr/>
      </dsp:nvSpPr>
      <dsp:spPr>
        <a:xfrm>
          <a:off x="3759913" y="521285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1823584" y="5857"/>
              </a:moveTo>
              <a:arcTo wR="1975599" hR="1975599" stAng="15935217" swAng="6916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85C0D4-732F-A449-8132-3F93E341F8E3}">
      <dsp:nvSpPr>
        <dsp:cNvPr id="0" name=""/>
        <dsp:cNvSpPr/>
      </dsp:nvSpPr>
      <dsp:spPr>
        <a:xfrm>
          <a:off x="5459365" y="557101"/>
          <a:ext cx="2165372" cy="5514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نكاح الشغار</a:t>
          </a:r>
          <a:r>
            <a:rPr lang="ar-SA" sz="2000" kern="1200" dirty="0"/>
            <a:t> </a:t>
          </a:r>
          <a:endParaRPr lang="en-US" sz="2000" kern="1200" dirty="0"/>
        </a:p>
      </dsp:txBody>
      <dsp:txXfrm>
        <a:off x="5486287" y="584023"/>
        <a:ext cx="2111528" cy="497650"/>
      </dsp:txXfrm>
    </dsp:sp>
    <dsp:sp modelId="{75E9B686-77A3-D94E-8467-8A0EC2C59AA4}">
      <dsp:nvSpPr>
        <dsp:cNvPr id="0" name=""/>
        <dsp:cNvSpPr/>
      </dsp:nvSpPr>
      <dsp:spPr>
        <a:xfrm>
          <a:off x="4629720" y="1097751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2345907" y="35015"/>
              </a:moveTo>
              <a:arcTo wR="1975599" hR="1975599" stAng="16848209" swAng="8742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FF344-2083-324E-B4EC-3DBEF005DA21}">
      <dsp:nvSpPr>
        <dsp:cNvPr id="0" name=""/>
        <dsp:cNvSpPr/>
      </dsp:nvSpPr>
      <dsp:spPr>
        <a:xfrm>
          <a:off x="6850949" y="1365397"/>
          <a:ext cx="1745299" cy="75645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نكاح الأخدان</a:t>
          </a:r>
          <a:r>
            <a:rPr lang="ar-SA" sz="2000" kern="1200" dirty="0"/>
            <a:t> </a:t>
          </a:r>
          <a:endParaRPr lang="en-US" sz="2000" kern="1200" dirty="0"/>
        </a:p>
      </dsp:txBody>
      <dsp:txXfrm>
        <a:off x="6887876" y="1402324"/>
        <a:ext cx="1671445" cy="682600"/>
      </dsp:txXfrm>
    </dsp:sp>
    <dsp:sp modelId="{03D8E981-3751-9949-A1E4-695430D6F94E}">
      <dsp:nvSpPr>
        <dsp:cNvPr id="0" name=""/>
        <dsp:cNvSpPr/>
      </dsp:nvSpPr>
      <dsp:spPr>
        <a:xfrm>
          <a:off x="3922111" y="725157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3888101" y="1480295"/>
              </a:moveTo>
              <a:arcTo wR="1975599" hR="1975599" stAng="20728826" swAng="45508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534C1-31F3-FF47-848E-8981A43F4750}">
      <dsp:nvSpPr>
        <dsp:cNvPr id="0" name=""/>
        <dsp:cNvSpPr/>
      </dsp:nvSpPr>
      <dsp:spPr>
        <a:xfrm>
          <a:off x="6874656" y="2548668"/>
          <a:ext cx="1745299" cy="12077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cs typeface="+mj-cs"/>
            </a:rPr>
            <a:t>نكاح المشركين</a:t>
          </a:r>
          <a:r>
            <a:rPr lang="en-US" sz="2000" b="1" kern="1200" dirty="0">
              <a:cs typeface="+mj-cs"/>
            </a:rPr>
            <a:t> </a:t>
          </a:r>
          <a:r>
            <a:rPr lang="ar-SA" sz="2000" b="1" kern="1200" dirty="0">
              <a:cs typeface="+mj-cs"/>
            </a:rPr>
            <a:t>ونكاح أهل الذمة </a:t>
          </a:r>
          <a:r>
            <a:rPr lang="ar-SA" sz="2000" kern="1200" dirty="0">
              <a:cs typeface="+mj-cs"/>
            </a:rPr>
            <a:t> </a:t>
          </a:r>
          <a:endParaRPr lang="en-US" sz="2000" kern="1200" dirty="0">
            <a:cs typeface="+mj-cs"/>
          </a:endParaRPr>
        </a:p>
      </dsp:txBody>
      <dsp:txXfrm>
        <a:off x="6933615" y="2607627"/>
        <a:ext cx="1627381" cy="1089860"/>
      </dsp:txXfrm>
    </dsp:sp>
    <dsp:sp modelId="{A59C74F1-66AC-6142-8943-D6CC9D2AEE35}">
      <dsp:nvSpPr>
        <dsp:cNvPr id="0" name=""/>
        <dsp:cNvSpPr/>
      </dsp:nvSpPr>
      <dsp:spPr>
        <a:xfrm>
          <a:off x="5728594" y="-179634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1616029" y="3918201"/>
              </a:moveTo>
              <a:arcTo wR="1975599" hR="1975599" stAng="6029195" swAng="614719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DE169F-8CEB-E940-97A3-38CFF04EB5F1}">
      <dsp:nvSpPr>
        <dsp:cNvPr id="0" name=""/>
        <dsp:cNvSpPr/>
      </dsp:nvSpPr>
      <dsp:spPr>
        <a:xfrm>
          <a:off x="5858681" y="3598991"/>
          <a:ext cx="1451488" cy="6481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نكاح المحرم 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5890322" y="3630632"/>
        <a:ext cx="1388206" cy="584877"/>
      </dsp:txXfrm>
    </dsp:sp>
    <dsp:sp modelId="{C588FFAF-96A9-8D4B-ABC7-9D1A3C6C5E26}">
      <dsp:nvSpPr>
        <dsp:cNvPr id="0" name=""/>
        <dsp:cNvSpPr/>
      </dsp:nvSpPr>
      <dsp:spPr>
        <a:xfrm>
          <a:off x="4466482" y="336576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1476942" y="3887230"/>
              </a:moveTo>
              <a:arcTo wR="1975599" hR="1975599" stAng="6277203" swAng="53908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28BBFC-0BCC-6B41-86AA-48EEE76BA3A4}">
      <dsp:nvSpPr>
        <dsp:cNvPr id="0" name=""/>
        <dsp:cNvSpPr/>
      </dsp:nvSpPr>
      <dsp:spPr>
        <a:xfrm>
          <a:off x="4074415" y="3678801"/>
          <a:ext cx="1483517" cy="7265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نكاح المتعة</a:t>
          </a:r>
          <a:r>
            <a:rPr lang="ar-SA" sz="2000" kern="1200" dirty="0"/>
            <a:t> </a:t>
          </a:r>
          <a:endParaRPr lang="en-US" sz="2000" kern="1200" dirty="0"/>
        </a:p>
      </dsp:txBody>
      <dsp:txXfrm>
        <a:off x="4109881" y="3714267"/>
        <a:ext cx="1412585" cy="655586"/>
      </dsp:txXfrm>
    </dsp:sp>
    <dsp:sp modelId="{869E1EEB-BEB1-5843-8E0B-CB76C2B06DD0}">
      <dsp:nvSpPr>
        <dsp:cNvPr id="0" name=""/>
        <dsp:cNvSpPr/>
      </dsp:nvSpPr>
      <dsp:spPr>
        <a:xfrm>
          <a:off x="3146289" y="-4465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944830" y="3660979"/>
              </a:moveTo>
              <a:arcTo wR="1975599" hR="1975599" stAng="7286982" swAng="22728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0033A1-A800-ED4F-983D-F5863E76F858}">
      <dsp:nvSpPr>
        <dsp:cNvPr id="0" name=""/>
        <dsp:cNvSpPr/>
      </dsp:nvSpPr>
      <dsp:spPr>
        <a:xfrm>
          <a:off x="2913836" y="2929915"/>
          <a:ext cx="1604725" cy="62932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زواج المحلل</a:t>
          </a:r>
          <a:r>
            <a:rPr lang="ar-SA" sz="2000" kern="1200" dirty="0"/>
            <a:t> </a:t>
          </a:r>
          <a:endParaRPr lang="en-US" sz="2000" kern="1200" dirty="0"/>
        </a:p>
      </dsp:txBody>
      <dsp:txXfrm>
        <a:off x="2944557" y="2960636"/>
        <a:ext cx="1543283" cy="567886"/>
      </dsp:txXfrm>
    </dsp:sp>
    <dsp:sp modelId="{447A9655-14BE-4E4E-B4BE-C1AC85F8EFCE}">
      <dsp:nvSpPr>
        <dsp:cNvPr id="0" name=""/>
        <dsp:cNvSpPr/>
      </dsp:nvSpPr>
      <dsp:spPr>
        <a:xfrm>
          <a:off x="2854695" y="-569512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635088" y="3426813"/>
              </a:moveTo>
              <a:arcTo wR="1975599" hR="1975599" stAng="7963750" swAng="579547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DE69C-8B4F-7E4B-ACDD-C859DFF2C092}">
      <dsp:nvSpPr>
        <dsp:cNvPr id="0" name=""/>
        <dsp:cNvSpPr/>
      </dsp:nvSpPr>
      <dsp:spPr>
        <a:xfrm>
          <a:off x="2314091" y="1559049"/>
          <a:ext cx="1802743" cy="963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نكاح المريض مرضاً مخوفاً</a:t>
          </a:r>
          <a:endParaRPr lang="en-US" sz="2000" kern="1200" dirty="0"/>
        </a:p>
      </dsp:txBody>
      <dsp:txXfrm>
        <a:off x="2361123" y="1606081"/>
        <a:ext cx="1708679" cy="869393"/>
      </dsp:txXfrm>
    </dsp:sp>
    <dsp:sp modelId="{484F0DE7-440E-8247-B5C4-8F87DFE2112A}">
      <dsp:nvSpPr>
        <dsp:cNvPr id="0" name=""/>
        <dsp:cNvSpPr/>
      </dsp:nvSpPr>
      <dsp:spPr>
        <a:xfrm>
          <a:off x="3142751" y="459637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214180" y="1080949"/>
              </a:moveTo>
              <a:arcTo wR="1975599" hR="1975599" stAng="12415600" swAng="10783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CEDC6-5681-404A-83DB-D9E3511738F7}">
      <dsp:nvSpPr>
        <dsp:cNvPr id="0" name=""/>
        <dsp:cNvSpPr/>
      </dsp:nvSpPr>
      <dsp:spPr>
        <a:xfrm>
          <a:off x="2866543" y="799675"/>
          <a:ext cx="1451488" cy="66805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نكاح السر</a:t>
          </a:r>
          <a:r>
            <a:rPr lang="ar-SA" sz="2000" kern="1200" dirty="0"/>
            <a:t> </a:t>
          </a:r>
          <a:endParaRPr lang="en-US" sz="2000" kern="1200" dirty="0"/>
        </a:p>
      </dsp:txBody>
      <dsp:txXfrm>
        <a:off x="2899155" y="832287"/>
        <a:ext cx="1386264" cy="602827"/>
      </dsp:txXfrm>
    </dsp:sp>
    <dsp:sp modelId="{E2A1BFA9-9657-514A-A199-7D4104E49746}">
      <dsp:nvSpPr>
        <dsp:cNvPr id="0" name=""/>
        <dsp:cNvSpPr/>
      </dsp:nvSpPr>
      <dsp:spPr>
        <a:xfrm>
          <a:off x="2039814" y="795918"/>
          <a:ext cx="3951198" cy="3951198"/>
        </a:xfrm>
        <a:custGeom>
          <a:avLst/>
          <a:gdLst/>
          <a:ahLst/>
          <a:cxnLst/>
          <a:rect l="0" t="0" r="0" b="0"/>
          <a:pathLst>
            <a:path>
              <a:moveTo>
                <a:pt x="1934727" y="422"/>
              </a:moveTo>
              <a:arcTo wR="1975599" hR="1975599" stAng="16128874" swAng="42403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2743164" y="2239805"/>
          <a:ext cx="20782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4590"/>
              </a:moveTo>
              <a:lnTo>
                <a:pt x="2078239" y="124590"/>
              </a:lnTo>
              <a:lnTo>
                <a:pt x="207823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2743164" y="2364396"/>
          <a:ext cx="3949215" cy="1397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4898" y="0"/>
              </a:lnTo>
              <a:lnTo>
                <a:pt x="3674898" y="1397235"/>
              </a:lnTo>
              <a:lnTo>
                <a:pt x="3949215" y="1397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2743164" y="2067468"/>
          <a:ext cx="4275651" cy="296928"/>
        </a:xfrm>
        <a:custGeom>
          <a:avLst/>
          <a:gdLst/>
          <a:ahLst/>
          <a:cxnLst/>
          <a:rect l="0" t="0" r="0" b="0"/>
          <a:pathLst>
            <a:path>
              <a:moveTo>
                <a:pt x="0" y="296928"/>
              </a:moveTo>
              <a:lnTo>
                <a:pt x="4001335" y="296928"/>
              </a:lnTo>
              <a:lnTo>
                <a:pt x="4001335" y="0"/>
              </a:lnTo>
              <a:lnTo>
                <a:pt x="427565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2743164" y="764758"/>
          <a:ext cx="3949215" cy="1599637"/>
        </a:xfrm>
        <a:custGeom>
          <a:avLst/>
          <a:gdLst/>
          <a:ahLst/>
          <a:cxnLst/>
          <a:rect l="0" t="0" r="0" b="0"/>
          <a:pathLst>
            <a:path>
              <a:moveTo>
                <a:pt x="0" y="1599637"/>
              </a:moveTo>
              <a:lnTo>
                <a:pt x="3674898" y="1599637"/>
              </a:lnTo>
              <a:lnTo>
                <a:pt x="3674898" y="0"/>
              </a:lnTo>
              <a:lnTo>
                <a:pt x="394921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0" y="1693420"/>
          <a:ext cx="2743164" cy="13419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زواج المشركين فيما بينهم يعتبر زواجاً صحيحاً أقره الإسلام</a:t>
          </a:r>
          <a:endParaRPr lang="en-US" sz="2400" kern="1200" dirty="0"/>
        </a:p>
      </dsp:txBody>
      <dsp:txXfrm>
        <a:off x="0" y="1693420"/>
        <a:ext cx="2743164" cy="1341952"/>
      </dsp:txXfrm>
    </dsp:sp>
    <dsp:sp modelId="{9B6273ED-CF4A-E740-B9F8-89EBF3F5C7A7}">
      <dsp:nvSpPr>
        <dsp:cNvPr id="0" name=""/>
        <dsp:cNvSpPr/>
      </dsp:nvSpPr>
      <dsp:spPr>
        <a:xfrm>
          <a:off x="6692379" y="346426"/>
          <a:ext cx="2743164" cy="836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وإن أسلمت المرأة قبل الرجل قبل الدخول، فلا يجوز تركها مع كافر</a:t>
          </a:r>
          <a:endParaRPr lang="en-US" sz="2000" kern="1200" dirty="0"/>
        </a:p>
      </dsp:txBody>
      <dsp:txXfrm>
        <a:off x="6692379" y="346426"/>
        <a:ext cx="2743164" cy="836665"/>
      </dsp:txXfrm>
    </dsp:sp>
    <dsp:sp modelId="{D501AECA-BE7F-674C-9C9E-CF04A77CC924}">
      <dsp:nvSpPr>
        <dsp:cNvPr id="0" name=""/>
        <dsp:cNvSpPr/>
      </dsp:nvSpPr>
      <dsp:spPr>
        <a:xfrm>
          <a:off x="7018816" y="1513888"/>
          <a:ext cx="3520412" cy="1107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وإن أسلم أحدهما قبل الآخر بعد الدخول، توقفت الفرقة في العدة، فإن أسلم صاحبه خلال العدة بقيا على النكاح، وإن انقضت العدة فبينهما الفرقة عند الجمهور</a:t>
          </a:r>
          <a:endParaRPr lang="en-US" sz="2000" kern="1200" dirty="0"/>
        </a:p>
      </dsp:txBody>
      <dsp:txXfrm>
        <a:off x="7018816" y="1513888"/>
        <a:ext cx="3520412" cy="1107159"/>
      </dsp:txXfrm>
    </dsp:sp>
    <dsp:sp modelId="{DA4FD30D-BBE3-7344-BA1D-A1E5D61AC560}">
      <dsp:nvSpPr>
        <dsp:cNvPr id="0" name=""/>
        <dsp:cNvSpPr/>
      </dsp:nvSpPr>
      <dsp:spPr>
        <a:xfrm>
          <a:off x="6692379" y="2976041"/>
          <a:ext cx="4172463" cy="15711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وعند الحنفية لا تتوقف الفرقة الى انقضاء العدة </a:t>
          </a:r>
          <a:endParaRPr lang="en-US" sz="2000" kern="1200" dirty="0"/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{</a:t>
          </a:r>
          <a:r>
            <a:rPr lang="ar-SA" sz="2000" kern="1200" dirty="0" err="1"/>
            <a:t>يَـٰٓأَيُّهَا</a:t>
          </a:r>
          <a:r>
            <a:rPr lang="ar-SA" sz="2000" kern="1200" dirty="0"/>
            <a:t> </a:t>
          </a:r>
          <a:r>
            <a:rPr lang="ar-SA" sz="2000" kern="1200" dirty="0" err="1"/>
            <a:t>ٱلَّذِينَ</a:t>
          </a:r>
          <a:r>
            <a:rPr lang="ar-SA" sz="2000" kern="1200" dirty="0"/>
            <a:t> </a:t>
          </a:r>
          <a:r>
            <a:rPr lang="ar-SA" sz="2000" kern="1200" dirty="0" err="1"/>
            <a:t>ءَامَنُوٓا</a:t>
          </a:r>
          <a:r>
            <a:rPr lang="ar-SA" sz="2000" kern="1200" dirty="0"/>
            <a:t>۟ إِذَا </a:t>
          </a:r>
          <a:r>
            <a:rPr lang="ar-SA" sz="2000" kern="1200" dirty="0" err="1"/>
            <a:t>جَآءَكُمُ</a:t>
          </a:r>
          <a:r>
            <a:rPr lang="ar-SA" sz="2000" kern="1200" dirty="0"/>
            <a:t> </a:t>
          </a:r>
          <a:r>
            <a:rPr lang="ar-SA" sz="2000" kern="1200" dirty="0" err="1"/>
            <a:t>ٱلْمُؤْمِنَـٰتُ</a:t>
          </a:r>
          <a:r>
            <a:rPr lang="ar-SA" sz="2000" kern="1200" dirty="0"/>
            <a:t> </a:t>
          </a:r>
          <a:r>
            <a:rPr lang="ar-SA" sz="2000" kern="1200" dirty="0" err="1"/>
            <a:t>مُهَـٰجِرَٰتٍ</a:t>
          </a:r>
          <a:r>
            <a:rPr lang="ar-SA" sz="2000" kern="1200" dirty="0"/>
            <a:t> </a:t>
          </a:r>
          <a:r>
            <a:rPr lang="ar-SA" sz="2000" kern="1200" dirty="0" err="1"/>
            <a:t>فَٱمْتَحِنُوهُنَّ</a:t>
          </a:r>
          <a:r>
            <a:rPr lang="ar-SA" sz="2000" kern="1200" dirty="0"/>
            <a:t> </a:t>
          </a:r>
          <a:r>
            <a:rPr lang="ar-SA" sz="2000" kern="1200" dirty="0" err="1"/>
            <a:t>ۖ</a:t>
          </a:r>
          <a:r>
            <a:rPr lang="ar-SA" sz="2000" kern="1200" dirty="0"/>
            <a:t> </a:t>
          </a:r>
          <a:r>
            <a:rPr lang="ar-SA" sz="2000" kern="1200" dirty="0" err="1"/>
            <a:t>ٱللَّهُ</a:t>
          </a:r>
          <a:r>
            <a:rPr lang="ar-SA" sz="2000" kern="1200" dirty="0"/>
            <a:t> أَعْلَمُ </a:t>
          </a:r>
          <a:r>
            <a:rPr lang="ar-SA" sz="2000" kern="1200" dirty="0" err="1"/>
            <a:t>بِإِيمَـٰنِهِنَّ</a:t>
          </a:r>
          <a:r>
            <a:rPr lang="ar-SA" sz="2000" kern="1200" dirty="0"/>
            <a:t> </a:t>
          </a:r>
          <a:r>
            <a:rPr lang="ar-SA" sz="2000" kern="1200" dirty="0" err="1"/>
            <a:t>ۖ</a:t>
          </a:r>
          <a:r>
            <a:rPr lang="ar-SA" sz="2000" kern="1200" dirty="0"/>
            <a:t> فَإِنْ عَلِمْتُمُوهُنَّ </a:t>
          </a:r>
          <a:r>
            <a:rPr lang="ar-SA" sz="2000" kern="1200" dirty="0" err="1"/>
            <a:t>مُؤْمِنَـٰتٍ</a:t>
          </a:r>
          <a:r>
            <a:rPr lang="ar-SA" sz="2000" kern="1200" dirty="0"/>
            <a:t> فَلَا تَرْجِعُوهُنَّ إِلَى </a:t>
          </a:r>
          <a:r>
            <a:rPr lang="ar-SA" sz="2000" kern="1200" dirty="0" err="1"/>
            <a:t>ٱلْكُفَّار</a:t>
          </a:r>
          <a:endParaRPr lang="ar-SA" sz="2000" kern="1200" dirty="0"/>
        </a:p>
      </dsp:txBody>
      <dsp:txXfrm>
        <a:off x="6692379" y="2976041"/>
        <a:ext cx="4172463" cy="1571181"/>
      </dsp:txXfrm>
    </dsp:sp>
    <dsp:sp modelId="{52FBB556-87BB-2B4F-9A65-1BADE063AB01}">
      <dsp:nvSpPr>
        <dsp:cNvPr id="0" name=""/>
        <dsp:cNvSpPr/>
      </dsp:nvSpPr>
      <dsp:spPr>
        <a:xfrm>
          <a:off x="3397592" y="628920"/>
          <a:ext cx="2847624" cy="1656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cs typeface="+mj-cs"/>
            </a:rPr>
            <a:t>إن أسلم أحد الزوجين </a:t>
          </a:r>
          <a:endParaRPr lang="en-US" sz="2400" kern="1200" dirty="0">
            <a:cs typeface="+mj-cs"/>
          </a:endParaRP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cs typeface="+mj-cs"/>
            </a:rPr>
            <a:t>قبل الدخول تعجلت الفرقة بينهما لاختلاف الدين، وكان فسخاً</a:t>
          </a:r>
          <a:endParaRPr lang="en-US" sz="2400" kern="1200" dirty="0">
            <a:cs typeface="+mj-cs"/>
          </a:endParaRPr>
        </a:p>
      </dsp:txBody>
      <dsp:txXfrm>
        <a:off x="3397592" y="628920"/>
        <a:ext cx="2847624" cy="1656605"/>
      </dsp:txXfrm>
    </dsp:sp>
    <dsp:sp modelId="{D64DA0C3-FCCF-8B4F-80A8-6B6A83ECFDA9}">
      <dsp:nvSpPr>
        <dsp:cNvPr id="0" name=""/>
        <dsp:cNvSpPr/>
      </dsp:nvSpPr>
      <dsp:spPr>
        <a:xfrm>
          <a:off x="0" y="3543124"/>
          <a:ext cx="3621992" cy="1196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فلو كانت زواجاتهم غير صحيحة لكان نسب معظم الأنبياء مطعون به، وهذا لا يجوز</a:t>
          </a:r>
          <a:endParaRPr lang="en-US" sz="2000" kern="1200" dirty="0"/>
        </a:p>
      </dsp:txBody>
      <dsp:txXfrm>
        <a:off x="0" y="3543124"/>
        <a:ext cx="3621992" cy="11966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3058286" y="2060018"/>
          <a:ext cx="2312639" cy="149251"/>
        </a:xfrm>
        <a:custGeom>
          <a:avLst/>
          <a:gdLst/>
          <a:ahLst/>
          <a:cxnLst/>
          <a:rect l="0" t="0" r="0" b="0"/>
          <a:pathLst>
            <a:path>
              <a:moveTo>
                <a:pt x="0" y="149251"/>
              </a:moveTo>
              <a:lnTo>
                <a:pt x="2312639" y="149251"/>
              </a:lnTo>
              <a:lnTo>
                <a:pt x="2312639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058286" y="2209269"/>
          <a:ext cx="4399035" cy="1042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93207" y="0"/>
              </a:lnTo>
              <a:lnTo>
                <a:pt x="4093207" y="1042486"/>
              </a:lnTo>
              <a:lnTo>
                <a:pt x="4399035" y="10424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058286" y="1433618"/>
          <a:ext cx="4398538" cy="775651"/>
        </a:xfrm>
        <a:custGeom>
          <a:avLst/>
          <a:gdLst/>
          <a:ahLst/>
          <a:cxnLst/>
          <a:rect l="0" t="0" r="0" b="0"/>
          <a:pathLst>
            <a:path>
              <a:moveTo>
                <a:pt x="0" y="775651"/>
              </a:moveTo>
              <a:lnTo>
                <a:pt x="4092710" y="775651"/>
              </a:lnTo>
              <a:lnTo>
                <a:pt x="4092710" y="0"/>
              </a:lnTo>
              <a:lnTo>
                <a:pt x="43985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7" y="1006960"/>
          <a:ext cx="3058278" cy="24046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>
              <a:cs typeface="+mj-cs"/>
            </a:rPr>
            <a:t>الخلاف في زواج المسلمة بذمي</a:t>
          </a:r>
          <a:endParaRPr lang="en-US" sz="3200" kern="1200" dirty="0">
            <a:cs typeface="+mj-cs"/>
          </a:endParaRPr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>
              <a:cs typeface="+mj-cs"/>
            </a:rPr>
            <a:t>قال الشافعي زواجه مفسوخ</a:t>
          </a:r>
          <a:endParaRPr lang="en-US" sz="3200" kern="1200" dirty="0">
            <a:cs typeface="+mj-cs"/>
          </a:endParaRPr>
        </a:p>
      </dsp:txBody>
      <dsp:txXfrm>
        <a:off x="7" y="1006960"/>
        <a:ext cx="3058278" cy="2404619"/>
      </dsp:txXfrm>
    </dsp:sp>
    <dsp:sp modelId="{9B6273ED-CF4A-E740-B9F8-89EBF3F5C7A7}">
      <dsp:nvSpPr>
        <dsp:cNvPr id="0" name=""/>
        <dsp:cNvSpPr/>
      </dsp:nvSpPr>
      <dsp:spPr>
        <a:xfrm>
          <a:off x="7456824" y="727152"/>
          <a:ext cx="3058278" cy="14129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وإن تزوج امرأة من أهل الكتاب أثناء الحرب، وفي دار الحرب فزواجه مكروه</a:t>
          </a:r>
          <a:endParaRPr lang="en-US" sz="2800" kern="1200" dirty="0"/>
        </a:p>
      </dsp:txBody>
      <dsp:txXfrm>
        <a:off x="7456824" y="727152"/>
        <a:ext cx="3058278" cy="1412930"/>
      </dsp:txXfrm>
    </dsp:sp>
    <dsp:sp modelId="{D501AECA-BE7F-674C-9C9E-CF04A77CC924}">
      <dsp:nvSpPr>
        <dsp:cNvPr id="0" name=""/>
        <dsp:cNvSpPr/>
      </dsp:nvSpPr>
      <dsp:spPr>
        <a:xfrm>
          <a:off x="7457321" y="2636670"/>
          <a:ext cx="3058278" cy="1230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/>
            <a:t>ولو ارتد المسلم فتزوج بمسلمة فنكاحه مفسوخ ولها مهر المثل</a:t>
          </a:r>
          <a:endParaRPr lang="en-US" sz="2800" kern="1200" dirty="0"/>
        </a:p>
      </dsp:txBody>
      <dsp:txXfrm>
        <a:off x="7457321" y="2636670"/>
        <a:ext cx="3058278" cy="1230171"/>
      </dsp:txXfrm>
    </dsp:sp>
    <dsp:sp modelId="{52FBB556-87BB-2B4F-9A65-1BADE063AB01}">
      <dsp:nvSpPr>
        <dsp:cNvPr id="0" name=""/>
        <dsp:cNvSpPr/>
      </dsp:nvSpPr>
      <dsp:spPr>
        <a:xfrm>
          <a:off x="3783556" y="610113"/>
          <a:ext cx="3174737" cy="14499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kern="1200" dirty="0"/>
            <a:t>المسلم إذا نكح كافرة غير ذميه يؤدب ويفسخ الزواج</a:t>
          </a:r>
          <a:endParaRPr lang="en-US" sz="3200" kern="1200" dirty="0"/>
        </a:p>
      </dsp:txBody>
      <dsp:txXfrm>
        <a:off x="3783556" y="610113"/>
        <a:ext cx="3174737" cy="14499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229102" y="2371487"/>
          <a:ext cx="725400" cy="1714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256" y="0"/>
              </a:lnTo>
              <a:lnTo>
                <a:pt x="414256" y="1714463"/>
              </a:lnTo>
              <a:lnTo>
                <a:pt x="725400" y="171446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229102" y="2371487"/>
          <a:ext cx="725400" cy="3232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256" y="0"/>
              </a:lnTo>
              <a:lnTo>
                <a:pt x="414256" y="323292"/>
              </a:lnTo>
              <a:lnTo>
                <a:pt x="725400" y="3232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229102" y="1136206"/>
          <a:ext cx="678822" cy="1235280"/>
        </a:xfrm>
        <a:custGeom>
          <a:avLst/>
          <a:gdLst/>
          <a:ahLst/>
          <a:cxnLst/>
          <a:rect l="0" t="0" r="0" b="0"/>
          <a:pathLst>
            <a:path>
              <a:moveTo>
                <a:pt x="0" y="1235280"/>
              </a:moveTo>
              <a:lnTo>
                <a:pt x="367678" y="1235280"/>
              </a:lnTo>
              <a:lnTo>
                <a:pt x="367678" y="0"/>
              </a:lnTo>
              <a:lnTo>
                <a:pt x="67882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1117664" y="1263566"/>
          <a:ext cx="3111438" cy="22158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/>
            <a:t>نكاح الشغار</a:t>
          </a:r>
          <a:r>
            <a:rPr lang="en-US" sz="2400" b="1" kern="1200" dirty="0"/>
            <a:t> </a:t>
          </a:r>
        </a:p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زوجني ابنتك أو أختك على أن أُزوجك ابنتي أو أختي، على أن صداق كل واحدة منهما بُضع الأخرى</a:t>
          </a:r>
          <a:endParaRPr lang="en-US" sz="2400" kern="1200" dirty="0"/>
        </a:p>
      </dsp:txBody>
      <dsp:txXfrm>
        <a:off x="1117664" y="1263566"/>
        <a:ext cx="3111438" cy="2215841"/>
      </dsp:txXfrm>
    </dsp:sp>
    <dsp:sp modelId="{9B6273ED-CF4A-E740-B9F8-89EBF3F5C7A7}">
      <dsp:nvSpPr>
        <dsp:cNvPr id="0" name=""/>
        <dsp:cNvSpPr/>
      </dsp:nvSpPr>
      <dsp:spPr>
        <a:xfrm>
          <a:off x="4907925" y="248341"/>
          <a:ext cx="3680800" cy="1775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للشغار ثلاثة أنواع مختلفة عند المالكية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النوع الأول: صريح الشغار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الثاني: وجه الشغار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/>
            <a:t>الثالث: المركب من الشغار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 </a:t>
          </a:r>
          <a:endParaRPr lang="en-US" sz="1600" kern="1200" dirty="0"/>
        </a:p>
      </dsp:txBody>
      <dsp:txXfrm>
        <a:off x="4907925" y="248341"/>
        <a:ext cx="3680800" cy="1775728"/>
      </dsp:txXfrm>
    </dsp:sp>
    <dsp:sp modelId="{D501AECA-BE7F-674C-9C9E-CF04A77CC924}">
      <dsp:nvSpPr>
        <dsp:cNvPr id="0" name=""/>
        <dsp:cNvSpPr/>
      </dsp:nvSpPr>
      <dsp:spPr>
        <a:xfrm>
          <a:off x="4954503" y="2167032"/>
          <a:ext cx="3858899" cy="10554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قال الشافعية هو زواج باطل فيفسخ العقد ولكل واحدة المهر وعليها العدة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وقال الحنابلة هو زواج فاسد </a:t>
          </a:r>
          <a:endParaRPr lang="en-US" sz="1900" kern="1200" dirty="0"/>
        </a:p>
      </dsp:txBody>
      <dsp:txXfrm>
        <a:off x="4954503" y="2167032"/>
        <a:ext cx="3858899" cy="1055493"/>
      </dsp:txXfrm>
    </dsp:sp>
    <dsp:sp modelId="{DA4FD30D-BBE3-7344-BA1D-A1E5D61AC560}">
      <dsp:nvSpPr>
        <dsp:cNvPr id="0" name=""/>
        <dsp:cNvSpPr/>
      </dsp:nvSpPr>
      <dsp:spPr>
        <a:xfrm>
          <a:off x="4954503" y="3611455"/>
          <a:ext cx="4659534" cy="9489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فقال الحنفية هو زواج فاسد لا باطل</a:t>
          </a:r>
          <a:endParaRPr lang="en-US" sz="1900" kern="1200" dirty="0"/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السبب تسمية ما لا يصلح مهراً، وهو البضع، لذلك ينعقد النكاح موجباً لمهر المثل</a:t>
          </a:r>
          <a:endParaRPr lang="en-US" sz="1900" kern="1200" dirty="0"/>
        </a:p>
      </dsp:txBody>
      <dsp:txXfrm>
        <a:off x="4954503" y="3611455"/>
        <a:ext cx="4659534" cy="9489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901589" y="2175669"/>
          <a:ext cx="712421" cy="1206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210" y="0"/>
              </a:lnTo>
              <a:lnTo>
                <a:pt x="356210" y="1206530"/>
              </a:lnTo>
              <a:lnTo>
                <a:pt x="712421" y="12065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901589" y="987249"/>
          <a:ext cx="712421" cy="1188419"/>
        </a:xfrm>
        <a:custGeom>
          <a:avLst/>
          <a:gdLst/>
          <a:ahLst/>
          <a:cxnLst/>
          <a:rect l="0" t="0" r="0" b="0"/>
          <a:pathLst>
            <a:path>
              <a:moveTo>
                <a:pt x="0" y="1188419"/>
              </a:moveTo>
              <a:lnTo>
                <a:pt x="356210" y="1188419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339481" y="1080648"/>
          <a:ext cx="3562108" cy="2190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</a:t>
          </a:r>
          <a:r>
            <a:rPr lang="ar-SA" sz="2800" b="1" kern="1200" dirty="0"/>
            <a:t>نكاح الأخدان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والخدن هو الصديق من أجل السفاح </a:t>
          </a:r>
          <a:endParaRPr lang="en-US" sz="2800" kern="1200" dirty="0"/>
        </a:p>
      </dsp:txBody>
      <dsp:txXfrm>
        <a:off x="1339481" y="1080648"/>
        <a:ext cx="3562108" cy="2190040"/>
      </dsp:txXfrm>
    </dsp:sp>
    <dsp:sp modelId="{D71E888E-083C-AD48-A82F-2E87FCEE7576}">
      <dsp:nvSpPr>
        <dsp:cNvPr id="0" name=""/>
        <dsp:cNvSpPr/>
      </dsp:nvSpPr>
      <dsp:spPr>
        <a:xfrm>
          <a:off x="5614010" y="3350"/>
          <a:ext cx="3562108" cy="196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وكانت العرب في الجاهلية تحرم الزنا في العلانية، وتبيح الزنا في السر</a:t>
          </a:r>
          <a:endParaRPr lang="en-US" sz="3600" kern="1200" dirty="0"/>
        </a:p>
      </dsp:txBody>
      <dsp:txXfrm>
        <a:off x="5614010" y="3350"/>
        <a:ext cx="3562108" cy="1967798"/>
      </dsp:txXfrm>
    </dsp:sp>
    <dsp:sp modelId="{68E84D38-90B1-5E4A-9855-E10C6645120C}">
      <dsp:nvSpPr>
        <dsp:cNvPr id="0" name=""/>
        <dsp:cNvSpPr/>
      </dsp:nvSpPr>
      <dsp:spPr>
        <a:xfrm>
          <a:off x="5614010" y="2416411"/>
          <a:ext cx="3562108" cy="1931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/>
            <a:t>فأنزل الله تعالى: {وَلَا تَقْرَبُوا۟ </a:t>
          </a:r>
          <a:r>
            <a:rPr lang="ar-SA" sz="3600" kern="1200" dirty="0" err="1"/>
            <a:t>ٱلْفَوَٰحِشَ</a:t>
          </a:r>
          <a:r>
            <a:rPr lang="ar-SA" sz="3600" kern="1200" dirty="0"/>
            <a:t> مَا ظَهَرَ مِنْهَا وَمَا بَطَنَ} </a:t>
          </a:r>
          <a:endParaRPr lang="en-US" sz="3600" kern="1200" dirty="0"/>
        </a:p>
      </dsp:txBody>
      <dsp:txXfrm>
        <a:off x="5614010" y="2416411"/>
        <a:ext cx="3562108" cy="1931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3304595" y="2355624"/>
          <a:ext cx="1392655" cy="1657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3944" y="0"/>
              </a:lnTo>
              <a:lnTo>
                <a:pt x="1103944" y="1657560"/>
              </a:lnTo>
              <a:lnTo>
                <a:pt x="1392655" y="16575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3304595" y="2355624"/>
          <a:ext cx="1696667" cy="2026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07956" y="0"/>
              </a:lnTo>
              <a:lnTo>
                <a:pt x="1407956" y="202632"/>
              </a:lnTo>
              <a:lnTo>
                <a:pt x="1696667" y="2026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3304595" y="834388"/>
          <a:ext cx="1808254" cy="1521235"/>
        </a:xfrm>
        <a:custGeom>
          <a:avLst/>
          <a:gdLst/>
          <a:ahLst/>
          <a:cxnLst/>
          <a:rect l="0" t="0" r="0" b="0"/>
          <a:pathLst>
            <a:path>
              <a:moveTo>
                <a:pt x="0" y="1521235"/>
              </a:moveTo>
              <a:lnTo>
                <a:pt x="1519543" y="1521235"/>
              </a:lnTo>
              <a:lnTo>
                <a:pt x="1519543" y="0"/>
              </a:lnTo>
              <a:lnTo>
                <a:pt x="1808254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391559" y="1540979"/>
          <a:ext cx="2913035" cy="16292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وهو كل نكاح حصل إلى أجل من الآجال، قريباً كان أو بعيداً</a:t>
          </a:r>
          <a:endParaRPr lang="en-US" sz="2400" kern="1200" dirty="0"/>
        </a:p>
      </dsp:txBody>
      <dsp:txXfrm>
        <a:off x="391559" y="1540979"/>
        <a:ext cx="2913035" cy="1629289"/>
      </dsp:txXfrm>
    </dsp:sp>
    <dsp:sp modelId="{9B6273ED-CF4A-E740-B9F8-89EBF3F5C7A7}">
      <dsp:nvSpPr>
        <dsp:cNvPr id="0" name=""/>
        <dsp:cNvSpPr/>
      </dsp:nvSpPr>
      <dsp:spPr>
        <a:xfrm>
          <a:off x="5112849" y="154699"/>
          <a:ext cx="3537690" cy="13593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وهو نكاح غير لازم، مفسوخ ولها مهر المثل، ولا طلاق لها، وعليها عدة، ولا نفقة لها وإن كانت حاملاً، ولا ميراث بينهما إن توفي أحدهما وأجمع الفقهاء على تحريم المصاهرة </a:t>
          </a:r>
          <a:endParaRPr lang="en-US" sz="2000" kern="1200" dirty="0"/>
        </a:p>
      </dsp:txBody>
      <dsp:txXfrm>
        <a:off x="5112849" y="154699"/>
        <a:ext cx="3537690" cy="1359377"/>
      </dsp:txXfrm>
    </dsp:sp>
    <dsp:sp modelId="{D501AECA-BE7F-674C-9C9E-CF04A77CC924}">
      <dsp:nvSpPr>
        <dsp:cNvPr id="0" name=""/>
        <dsp:cNvSpPr/>
      </dsp:nvSpPr>
      <dsp:spPr>
        <a:xfrm>
          <a:off x="5001263" y="1920368"/>
          <a:ext cx="4725332" cy="12757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وحكمه التحريم على المذاهب الأربعة (يَا أَيُّهَا النَّاسُ إِنِّي قَدْ كُنْتُ أَذِنْتُ لَكُمْ فِي الاِسْتِمْتَاعِ مِنَ النِّسَاءِ، وَإِنَّ اللَّهَ قَدْ حَرَّمَ ذَلِكَ إِلَى يَوْمِ الْقِيَامَةِ،</a:t>
          </a:r>
          <a:endParaRPr lang="en-US" sz="2100" kern="1200" dirty="0"/>
        </a:p>
      </dsp:txBody>
      <dsp:txXfrm>
        <a:off x="5001263" y="1920368"/>
        <a:ext cx="4725332" cy="1275776"/>
      </dsp:txXfrm>
    </dsp:sp>
    <dsp:sp modelId="{DA4FD30D-BBE3-7344-BA1D-A1E5D61AC560}">
      <dsp:nvSpPr>
        <dsp:cNvPr id="0" name=""/>
        <dsp:cNvSpPr/>
      </dsp:nvSpPr>
      <dsp:spPr>
        <a:xfrm>
          <a:off x="4697250" y="3358447"/>
          <a:ext cx="5439458" cy="13094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استدل القائلون بجواز نكاح المتعة بالآية الكريمة: {فَمَا </a:t>
          </a:r>
          <a:r>
            <a:rPr lang="ar-SA" sz="2100" kern="1200" dirty="0" err="1"/>
            <a:t>ٱسْتَمْتَعْتُم</a:t>
          </a:r>
          <a:r>
            <a:rPr lang="ar-SA" sz="2100" kern="1200" dirty="0"/>
            <a:t> </a:t>
          </a:r>
          <a:r>
            <a:rPr lang="ar-SA" sz="2100" kern="1200" dirty="0" err="1"/>
            <a:t>بِهِۦ</a:t>
          </a:r>
          <a:r>
            <a:rPr lang="ar-SA" sz="2100" kern="1200" dirty="0"/>
            <a:t> مِنْهُنَّ </a:t>
          </a:r>
          <a:r>
            <a:rPr lang="ar-SA" sz="2100" kern="1200" dirty="0" err="1"/>
            <a:t>فَـَٔاتُوهُنَّ</a:t>
          </a:r>
          <a:r>
            <a:rPr lang="ar-SA" sz="2100" kern="1200" dirty="0"/>
            <a:t> أُجُورَهُنَّ فَرِيضَةً}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الأجرة بمعنى المهر، كما هي في قوله تعالى: (</a:t>
          </a:r>
          <a:r>
            <a:rPr lang="ar-SA" sz="2100" kern="1200" dirty="0" err="1"/>
            <a:t>فَٱنكِحُوهُنَّ</a:t>
          </a:r>
          <a:r>
            <a:rPr lang="ar-SA" sz="2100" kern="1200" dirty="0"/>
            <a:t> بِإِذْنِ أَهْلِهِنَّ </a:t>
          </a:r>
          <a:r>
            <a:rPr lang="ar-SA" sz="2100" kern="1200" dirty="0" err="1"/>
            <a:t>وَءَاتُوهُنَّ</a:t>
          </a:r>
          <a:r>
            <a:rPr lang="ar-SA" sz="2100" kern="1200" dirty="0"/>
            <a:t> أُجُورَهُنَّ </a:t>
          </a:r>
          <a:r>
            <a:rPr lang="ar-SA" sz="2100" kern="1200" dirty="0" err="1"/>
            <a:t>بِٱلْمَعْرُوفِ</a:t>
          </a:r>
          <a:r>
            <a:rPr lang="ar-SA" sz="2100" kern="1200" dirty="0"/>
            <a:t>)</a:t>
          </a:r>
          <a:endParaRPr lang="en-US" sz="2100" kern="1200" dirty="0"/>
        </a:p>
      </dsp:txBody>
      <dsp:txXfrm>
        <a:off x="4697250" y="3358447"/>
        <a:ext cx="5439458" cy="13094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901589" y="2175669"/>
          <a:ext cx="712421" cy="1206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210" y="0"/>
              </a:lnTo>
              <a:lnTo>
                <a:pt x="356210" y="1206530"/>
              </a:lnTo>
              <a:lnTo>
                <a:pt x="712421" y="12065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901589" y="987249"/>
          <a:ext cx="712421" cy="1188419"/>
        </a:xfrm>
        <a:custGeom>
          <a:avLst/>
          <a:gdLst/>
          <a:ahLst/>
          <a:cxnLst/>
          <a:rect l="0" t="0" r="0" b="0"/>
          <a:pathLst>
            <a:path>
              <a:moveTo>
                <a:pt x="0" y="1188419"/>
              </a:moveTo>
              <a:lnTo>
                <a:pt x="356210" y="1188419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339481" y="1080648"/>
          <a:ext cx="3562108" cy="2190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حكم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/>
            <a:t>الزواج بنية أو بشرط الطلاق</a:t>
          </a:r>
          <a:endParaRPr lang="en-US" sz="2800" kern="1200" dirty="0"/>
        </a:p>
      </dsp:txBody>
      <dsp:txXfrm>
        <a:off x="1339481" y="1080648"/>
        <a:ext cx="3562108" cy="2190040"/>
      </dsp:txXfrm>
    </dsp:sp>
    <dsp:sp modelId="{D71E888E-083C-AD48-A82F-2E87FCEE7576}">
      <dsp:nvSpPr>
        <dsp:cNvPr id="0" name=""/>
        <dsp:cNvSpPr/>
      </dsp:nvSpPr>
      <dsp:spPr>
        <a:xfrm>
          <a:off x="5614010" y="3350"/>
          <a:ext cx="3562108" cy="196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أجمع الفقهاء على صحة الزواج بنية الطلاق، سواءً علمت المرأة أم لم تعلم، إذا لم يكتب نيته في العقد، فالعقد صحيح، إلا أنه مكروه</a:t>
          </a:r>
          <a:endParaRPr lang="en-US" sz="2900" kern="1200" dirty="0"/>
        </a:p>
      </dsp:txBody>
      <dsp:txXfrm>
        <a:off x="5614010" y="3350"/>
        <a:ext cx="3562108" cy="1967798"/>
      </dsp:txXfrm>
    </dsp:sp>
    <dsp:sp modelId="{68E84D38-90B1-5E4A-9855-E10C6645120C}">
      <dsp:nvSpPr>
        <dsp:cNvPr id="0" name=""/>
        <dsp:cNvSpPr/>
      </dsp:nvSpPr>
      <dsp:spPr>
        <a:xfrm>
          <a:off x="5614010" y="2416411"/>
          <a:ext cx="3562108" cy="1931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وكتابة شرط الطلاق في العقد يبطله عند الجمهور، وعند الحنفية العقد صحيح، والشرط باطل</a:t>
          </a:r>
          <a:endParaRPr lang="en-US" sz="2900" kern="1200" dirty="0"/>
        </a:p>
      </dsp:txBody>
      <dsp:txXfrm>
        <a:off x="5614010" y="2416411"/>
        <a:ext cx="3562108" cy="19315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2925435" y="2199274"/>
          <a:ext cx="1768208" cy="137493"/>
        </a:xfrm>
        <a:custGeom>
          <a:avLst/>
          <a:gdLst/>
          <a:ahLst/>
          <a:cxnLst/>
          <a:rect l="0" t="0" r="0" b="0"/>
          <a:pathLst>
            <a:path>
              <a:moveTo>
                <a:pt x="0" y="137493"/>
              </a:moveTo>
              <a:lnTo>
                <a:pt x="1768208" y="137493"/>
              </a:lnTo>
              <a:lnTo>
                <a:pt x="176820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2925435" y="2336767"/>
          <a:ext cx="3456447" cy="1814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22616" y="0"/>
              </a:lnTo>
              <a:lnTo>
                <a:pt x="3222616" y="1814833"/>
              </a:lnTo>
              <a:lnTo>
                <a:pt x="3456447" y="1814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2925435" y="2336767"/>
          <a:ext cx="3567283" cy="278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333452" y="0"/>
              </a:lnTo>
              <a:lnTo>
                <a:pt x="3333452" y="278805"/>
              </a:lnTo>
              <a:lnTo>
                <a:pt x="3567283" y="278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2925435" y="972193"/>
          <a:ext cx="3425815" cy="1364574"/>
        </a:xfrm>
        <a:custGeom>
          <a:avLst/>
          <a:gdLst/>
          <a:ahLst/>
          <a:cxnLst/>
          <a:rect l="0" t="0" r="0" b="0"/>
          <a:pathLst>
            <a:path>
              <a:moveTo>
                <a:pt x="0" y="1364574"/>
              </a:moveTo>
              <a:lnTo>
                <a:pt x="3191984" y="1364574"/>
              </a:lnTo>
              <a:lnTo>
                <a:pt x="3191984" y="0"/>
              </a:lnTo>
              <a:lnTo>
                <a:pt x="342581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587122" y="1536784"/>
          <a:ext cx="2338313" cy="1599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الزواج الذي ينوي فيه الرجل تحليل المطلقة ثلاثاً من زوجها السابق، وإعادتها إليه</a:t>
          </a:r>
          <a:endParaRPr lang="en-US" sz="2400" kern="1200" dirty="0"/>
        </a:p>
      </dsp:txBody>
      <dsp:txXfrm>
        <a:off x="587122" y="1536784"/>
        <a:ext cx="2338313" cy="1599967"/>
      </dsp:txXfrm>
    </dsp:sp>
    <dsp:sp modelId="{9B6273ED-CF4A-E740-B9F8-89EBF3F5C7A7}">
      <dsp:nvSpPr>
        <dsp:cNvPr id="0" name=""/>
        <dsp:cNvSpPr/>
      </dsp:nvSpPr>
      <dsp:spPr>
        <a:xfrm>
          <a:off x="6351251" y="191252"/>
          <a:ext cx="3458973" cy="1561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القسم الثاني: أن يذكر في العقد شرط الطلاق بعد التحليل، وهو زواج باطل عند الجمهور، وصحيح عند الحنفية </a:t>
          </a:r>
          <a:endParaRPr lang="en-US" sz="2400" kern="1200" dirty="0"/>
        </a:p>
      </dsp:txBody>
      <dsp:txXfrm>
        <a:off x="6351251" y="191252"/>
        <a:ext cx="3458973" cy="1561883"/>
      </dsp:txXfrm>
    </dsp:sp>
    <dsp:sp modelId="{D501AECA-BE7F-674C-9C9E-CF04A77CC924}">
      <dsp:nvSpPr>
        <dsp:cNvPr id="0" name=""/>
        <dsp:cNvSpPr/>
      </dsp:nvSpPr>
      <dsp:spPr>
        <a:xfrm>
          <a:off x="6492719" y="1875907"/>
          <a:ext cx="3806048" cy="1479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القسم الثالث: أن يشترط عليه قبل العقد أن يطلقها بعد أن يجامعها، من غير ذكر للشرط في العقد، فهو زواج صحيح إلا أنه مكروه</a:t>
          </a:r>
          <a:endParaRPr lang="en-US" sz="2400" kern="1200" dirty="0"/>
        </a:p>
      </dsp:txBody>
      <dsp:txXfrm>
        <a:off x="6492719" y="1875907"/>
        <a:ext cx="3806048" cy="1479332"/>
      </dsp:txXfrm>
    </dsp:sp>
    <dsp:sp modelId="{DA4FD30D-BBE3-7344-BA1D-A1E5D61AC560}">
      <dsp:nvSpPr>
        <dsp:cNvPr id="0" name=""/>
        <dsp:cNvSpPr/>
      </dsp:nvSpPr>
      <dsp:spPr>
        <a:xfrm>
          <a:off x="6381883" y="3629667"/>
          <a:ext cx="4560108" cy="1043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القسم الرابع: أن ينوي المتزوج غير ما طلب منه؛ وهو أن يبقيها على ذمته، وعدم طلاقها، أو ألا يطلقها إذا أعجبته. وهو زواج صحيح عند الجمهور الا المالكية</a:t>
          </a:r>
          <a:endParaRPr lang="en-US" sz="1900" kern="1200" dirty="0"/>
        </a:p>
      </dsp:txBody>
      <dsp:txXfrm>
        <a:off x="6381883" y="3629667"/>
        <a:ext cx="4560108" cy="1043868"/>
      </dsp:txXfrm>
    </dsp:sp>
    <dsp:sp modelId="{52FBB556-87BB-2B4F-9A65-1BADE063AB01}">
      <dsp:nvSpPr>
        <dsp:cNvPr id="0" name=""/>
        <dsp:cNvSpPr/>
      </dsp:nvSpPr>
      <dsp:spPr>
        <a:xfrm>
          <a:off x="3479966" y="359362"/>
          <a:ext cx="2427356" cy="18399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القسم الأول: يشترط الزوج المحلل على الزوجة أن إذا أصابها من أجل زوجها السابق فلا نكاح بينهما، وهو زواج باطل عند الجمهور</a:t>
          </a:r>
          <a:endParaRPr lang="en-US" sz="2000" kern="1200" dirty="0"/>
        </a:p>
      </dsp:txBody>
      <dsp:txXfrm>
        <a:off x="3479966" y="359362"/>
        <a:ext cx="2427356" cy="1839911"/>
      </dsp:txXfrm>
    </dsp:sp>
    <dsp:sp modelId="{87901056-31F5-3A4E-AFBA-D6B1E79877AB}">
      <dsp:nvSpPr>
        <dsp:cNvPr id="0" name=""/>
        <dsp:cNvSpPr/>
      </dsp:nvSpPr>
      <dsp:spPr>
        <a:xfrm>
          <a:off x="579827" y="3393067"/>
          <a:ext cx="2338313" cy="7131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هو زواج صحيح عند الحنفية والشافعية، ومفسوخ عند مالك</a:t>
          </a:r>
          <a:endParaRPr lang="en-US" sz="1900" kern="1200" dirty="0"/>
        </a:p>
      </dsp:txBody>
      <dsp:txXfrm>
        <a:off x="579827" y="3393067"/>
        <a:ext cx="2338313" cy="71318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901589" y="2175669"/>
          <a:ext cx="680291" cy="1169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4080" y="0"/>
              </a:lnTo>
              <a:lnTo>
                <a:pt x="324080" y="1169950"/>
              </a:lnTo>
              <a:lnTo>
                <a:pt x="680291" y="1169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901589" y="987249"/>
          <a:ext cx="712421" cy="1188419"/>
        </a:xfrm>
        <a:custGeom>
          <a:avLst/>
          <a:gdLst/>
          <a:ahLst/>
          <a:cxnLst/>
          <a:rect l="0" t="0" r="0" b="0"/>
          <a:pathLst>
            <a:path>
              <a:moveTo>
                <a:pt x="0" y="1188419"/>
              </a:moveTo>
              <a:lnTo>
                <a:pt x="356210" y="1188419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339481" y="1080648"/>
          <a:ext cx="3562108" cy="21900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</a:t>
          </a:r>
          <a:r>
            <a:rPr lang="ar-SA" sz="2800" kern="1200" dirty="0"/>
            <a:t>نكاح لا يصح عند الجمهور المالكية، والشافعية، والحنابلة</a:t>
          </a:r>
          <a:endParaRPr lang="en-US" sz="2800" kern="1200" dirty="0"/>
        </a:p>
      </dsp:txBody>
      <dsp:txXfrm>
        <a:off x="1339481" y="1080648"/>
        <a:ext cx="3562108" cy="2190040"/>
      </dsp:txXfrm>
    </dsp:sp>
    <dsp:sp modelId="{D71E888E-083C-AD48-A82F-2E87FCEE7576}">
      <dsp:nvSpPr>
        <dsp:cNvPr id="0" name=""/>
        <dsp:cNvSpPr/>
      </dsp:nvSpPr>
      <dsp:spPr>
        <a:xfrm>
          <a:off x="5614010" y="3350"/>
          <a:ext cx="3562108" cy="196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500" kern="1200" dirty="0"/>
            <a:t>(لاَ يَنْكِحُ الْمُحْرِمُ وَلاَ يُنْكَحُ وَلاَ يَخْطُبُ)</a:t>
          </a:r>
          <a:endParaRPr lang="en-US" sz="4500" kern="1200" dirty="0"/>
        </a:p>
      </dsp:txBody>
      <dsp:txXfrm>
        <a:off x="5614010" y="3350"/>
        <a:ext cx="3562108" cy="1967798"/>
      </dsp:txXfrm>
    </dsp:sp>
    <dsp:sp modelId="{68E84D38-90B1-5E4A-9855-E10C6645120C}">
      <dsp:nvSpPr>
        <dsp:cNvPr id="0" name=""/>
        <dsp:cNvSpPr/>
      </dsp:nvSpPr>
      <dsp:spPr>
        <a:xfrm>
          <a:off x="5581880" y="2379831"/>
          <a:ext cx="3562108" cy="1931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500" kern="1200" dirty="0"/>
            <a:t>فنكاح المحرم لنفسه ولغيره مفسوخ، وتعتد المطلقة منه</a:t>
          </a:r>
          <a:endParaRPr lang="en-US" sz="4500" kern="1200" dirty="0"/>
        </a:p>
      </dsp:txBody>
      <dsp:txXfrm>
        <a:off x="5581880" y="2379831"/>
        <a:ext cx="3562108" cy="19315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901589" y="2175669"/>
          <a:ext cx="680291" cy="11699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4080" y="0"/>
              </a:lnTo>
              <a:lnTo>
                <a:pt x="324080" y="1169950"/>
              </a:lnTo>
              <a:lnTo>
                <a:pt x="680291" y="116995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901589" y="987249"/>
          <a:ext cx="712421" cy="1188419"/>
        </a:xfrm>
        <a:custGeom>
          <a:avLst/>
          <a:gdLst/>
          <a:ahLst/>
          <a:cxnLst/>
          <a:rect l="0" t="0" r="0" b="0"/>
          <a:pathLst>
            <a:path>
              <a:moveTo>
                <a:pt x="0" y="1188419"/>
              </a:moveTo>
              <a:lnTo>
                <a:pt x="356210" y="1188419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339481" y="990729"/>
          <a:ext cx="3562108" cy="23698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b="1" kern="1200" dirty="0"/>
            <a:t> </a:t>
          </a:r>
          <a:r>
            <a:rPr lang="ar-SA" sz="2400" kern="1200" dirty="0">
              <a:cs typeface="+mj-cs"/>
            </a:rPr>
            <a:t>المالكية: هو ما أوصى الزوج فيه الشهود بكتمه عن امرأته، أو عن جماعة</a:t>
          </a:r>
          <a:r>
            <a:rPr lang="en-US" sz="2400" kern="1200" dirty="0">
              <a:cs typeface="+mj-cs"/>
            </a:rPr>
            <a:t>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cs typeface="+mj-cs"/>
            </a:rPr>
            <a:t>وقال الجمهور الحنفية، والشافعية، والحنابلة زواج السر هو نكاح بلا شهود</a:t>
          </a:r>
          <a:endParaRPr lang="en-US" sz="2400" kern="1200" dirty="0">
            <a:cs typeface="+mj-cs"/>
          </a:endParaRPr>
        </a:p>
      </dsp:txBody>
      <dsp:txXfrm>
        <a:off x="1339481" y="990729"/>
        <a:ext cx="3562108" cy="2369879"/>
      </dsp:txXfrm>
    </dsp:sp>
    <dsp:sp modelId="{D71E888E-083C-AD48-A82F-2E87FCEE7576}">
      <dsp:nvSpPr>
        <dsp:cNvPr id="0" name=""/>
        <dsp:cNvSpPr/>
      </dsp:nvSpPr>
      <dsp:spPr>
        <a:xfrm>
          <a:off x="5614010" y="3350"/>
          <a:ext cx="3562108" cy="196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وحكمه الفسخ لأنه زواج باطل افتقد الإشهاد</a:t>
          </a:r>
          <a:endParaRPr lang="en-US" sz="2600" kern="1200" dirty="0"/>
        </a:p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لاَ نِكَاحَ إِلاَّ بِوَلِيٍّ وَشَاهِدَيْ عَدْلٍ، وَمَا كَانَ مِنْ نِكَاحٍ عَلَى غَيْرِ ذلِكَ فَهُوَ بَاطِلٌ </a:t>
          </a:r>
          <a:endParaRPr lang="en-US" sz="2600" kern="1200" dirty="0"/>
        </a:p>
      </dsp:txBody>
      <dsp:txXfrm>
        <a:off x="5614010" y="3350"/>
        <a:ext cx="3562108" cy="1967798"/>
      </dsp:txXfrm>
    </dsp:sp>
    <dsp:sp modelId="{68E84D38-90B1-5E4A-9855-E10C6645120C}">
      <dsp:nvSpPr>
        <dsp:cNvPr id="0" name=""/>
        <dsp:cNvSpPr/>
      </dsp:nvSpPr>
      <dsp:spPr>
        <a:xfrm>
          <a:off x="5581880" y="2379831"/>
          <a:ext cx="3562108" cy="1931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وحكمه عند المالكية أنه يفسخ قبل الدخول وجوباً، ويفسخ بعد الدخول إذا لم تطل مدة الزواج</a:t>
          </a:r>
          <a:endParaRPr lang="en-US" sz="2600" kern="1200" dirty="0"/>
        </a:p>
      </dsp:txBody>
      <dsp:txXfrm>
        <a:off x="5581880" y="2379831"/>
        <a:ext cx="3562108" cy="193157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618690" y="2336767"/>
          <a:ext cx="561428" cy="1814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597" y="0"/>
              </a:lnTo>
              <a:lnTo>
                <a:pt x="327597" y="1814833"/>
              </a:lnTo>
              <a:lnTo>
                <a:pt x="561428" y="1814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618690" y="2336767"/>
          <a:ext cx="672265" cy="278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433" y="0"/>
              </a:lnTo>
              <a:lnTo>
                <a:pt x="438433" y="278805"/>
              </a:lnTo>
              <a:lnTo>
                <a:pt x="672265" y="278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618690" y="972193"/>
          <a:ext cx="530797" cy="1364574"/>
        </a:xfrm>
        <a:custGeom>
          <a:avLst/>
          <a:gdLst/>
          <a:ahLst/>
          <a:cxnLst/>
          <a:rect l="0" t="0" r="0" b="0"/>
          <a:pathLst>
            <a:path>
              <a:moveTo>
                <a:pt x="0" y="1364574"/>
              </a:moveTo>
              <a:lnTo>
                <a:pt x="296965" y="1364574"/>
              </a:lnTo>
              <a:lnTo>
                <a:pt x="296965" y="0"/>
              </a:lnTo>
              <a:lnTo>
                <a:pt x="5307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1788886" y="1332927"/>
          <a:ext cx="2829803" cy="20076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وهو صحيح عند الجمهور وباطل عند المالكية؛ وقد اتفقوا على منع هذا الزواج إذا كان كلاهما مريضاً مرضاً مخوفاً، وإن كان أحدهما مريضاً، فعلى الأشهر في المذهب أنه غير جائز</a:t>
          </a:r>
          <a:endParaRPr lang="en-US" sz="2000" kern="1200" dirty="0"/>
        </a:p>
      </dsp:txBody>
      <dsp:txXfrm>
        <a:off x="1788886" y="1332927"/>
        <a:ext cx="2829803" cy="2007681"/>
      </dsp:txXfrm>
    </dsp:sp>
    <dsp:sp modelId="{9B6273ED-CF4A-E740-B9F8-89EBF3F5C7A7}">
      <dsp:nvSpPr>
        <dsp:cNvPr id="0" name=""/>
        <dsp:cNvSpPr/>
      </dsp:nvSpPr>
      <dsp:spPr>
        <a:xfrm>
          <a:off x="5149487" y="191252"/>
          <a:ext cx="3458973" cy="1561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إذا كان المريض هو الزوجة؛ فإن ماتت قبل الدخول فلا صداق لها، ولا ميراث له، وإن ماتت بعد الدخول، فلها الصداق، ولا يرثها</a:t>
          </a:r>
          <a:endParaRPr lang="en-US" sz="2400" kern="1200" dirty="0"/>
        </a:p>
      </dsp:txBody>
      <dsp:txXfrm>
        <a:off x="5149487" y="191252"/>
        <a:ext cx="3458973" cy="1561883"/>
      </dsp:txXfrm>
    </dsp:sp>
    <dsp:sp modelId="{D501AECA-BE7F-674C-9C9E-CF04A77CC924}">
      <dsp:nvSpPr>
        <dsp:cNvPr id="0" name=""/>
        <dsp:cNvSpPr/>
      </dsp:nvSpPr>
      <dsp:spPr>
        <a:xfrm>
          <a:off x="5290955" y="1875907"/>
          <a:ext cx="3806048" cy="1479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إذا كان المريض هو الزوج، ومات قبل فسخ النكاح، وقبل الدخول، فلها أقل المسمى من ثلث ماله</a:t>
          </a:r>
          <a:endParaRPr lang="en-US" sz="2400" kern="1200" dirty="0"/>
        </a:p>
      </dsp:txBody>
      <dsp:txXfrm>
        <a:off x="5290955" y="1875907"/>
        <a:ext cx="3806048" cy="1479332"/>
      </dsp:txXfrm>
    </dsp:sp>
    <dsp:sp modelId="{DA4FD30D-BBE3-7344-BA1D-A1E5D61AC560}">
      <dsp:nvSpPr>
        <dsp:cNvPr id="0" name=""/>
        <dsp:cNvSpPr/>
      </dsp:nvSpPr>
      <dsp:spPr>
        <a:xfrm>
          <a:off x="5180119" y="3629667"/>
          <a:ext cx="4560108" cy="1043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500" kern="1200" dirty="0"/>
            <a:t>إذا دخل بها قبل الفسخ، ثم توفى فلها المسمى من الثلث، وإن صح فتأخذ الصداق من رأس ماله، ولا يتوارثان عقاباً لهما</a:t>
          </a:r>
          <a:endParaRPr lang="en-US" sz="2500" kern="1200" dirty="0"/>
        </a:p>
      </dsp:txBody>
      <dsp:txXfrm>
        <a:off x="5180119" y="3629667"/>
        <a:ext cx="4560108" cy="10438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4/9/22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2022-04-09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2022-04-09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2022-04-09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2022-04-09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2022-04-09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2022-04-09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2022-04-09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2022-04-09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2022-04-09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2022-04-09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حكم </a:t>
            </a:r>
            <a:r>
              <a:rPr lang="ar-SA" dirty="0" err="1"/>
              <a:t>أنكحة</a:t>
            </a:r>
            <a:r>
              <a:rPr lang="ar-SA" dirty="0"/>
              <a:t> حرمها الإسلام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</a:t>
            </a:r>
            <a:r>
              <a:rPr lang="ar-SA" b="1"/>
              <a:t>. هدى </a:t>
            </a:r>
            <a:r>
              <a:rPr lang="ar-SA" b="1" dirty="0"/>
              <a:t>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2834640" y="1851659"/>
            <a:ext cx="5669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السابعة والثامنة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المريض مرضاً مخوفاً أو مرض الموت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271975"/>
              </p:ext>
            </p:extLst>
          </p:nvPr>
        </p:nvGraphicFramePr>
        <p:xfrm>
          <a:off x="207264" y="1690688"/>
          <a:ext cx="11436096" cy="467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0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المشركين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69629"/>
              </p:ext>
            </p:extLst>
          </p:nvPr>
        </p:nvGraphicFramePr>
        <p:xfrm>
          <a:off x="484632" y="1524000"/>
          <a:ext cx="10869168" cy="5003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2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أهل الذمة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76852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980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ar-SA" dirty="0" err="1"/>
              <a:t>أنكحة</a:t>
            </a:r>
            <a:r>
              <a:rPr lang="ar-SA" dirty="0"/>
              <a:t> حرمها الإسلام</a:t>
            </a:r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F527C99-D482-BC4A-8161-DDDB345A0B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68266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نكاح الشغار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003934"/>
              </p:ext>
            </p:extLst>
          </p:nvPr>
        </p:nvGraphicFramePr>
        <p:xfrm>
          <a:off x="518984" y="1825625"/>
          <a:ext cx="10834816" cy="4562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1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نكاح الأخدان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23550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المتعة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653565"/>
              </p:ext>
            </p:extLst>
          </p:nvPr>
        </p:nvGraphicFramePr>
        <p:xfrm>
          <a:off x="395417" y="1507524"/>
          <a:ext cx="11343502" cy="4669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77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الزواج بنية أو بشرط الطلاق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0081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14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زواج المحلل 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9868547"/>
              </p:ext>
            </p:extLst>
          </p:nvPr>
        </p:nvGraphicFramePr>
        <p:xfrm>
          <a:off x="207264" y="1690688"/>
          <a:ext cx="11436096" cy="467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95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المحرم 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350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7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نكاح السر 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65975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2022-04-09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4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2031</TotalTime>
  <Words>862</Words>
  <Application>Microsoft Macintosh PowerPoint</Application>
  <PresentationFormat>Widescreen</PresentationFormat>
  <Paragraphs>100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حكم أنكحة حرمها الإسلام </vt:lpstr>
      <vt:lpstr>أنكحة حرمها الإسلام</vt:lpstr>
      <vt:lpstr>نكاح الشغار </vt:lpstr>
      <vt:lpstr>نكاح الأخدان </vt:lpstr>
      <vt:lpstr>نكاح المتعة  </vt:lpstr>
      <vt:lpstr>الزواج بنية أو بشرط الطلاق </vt:lpstr>
      <vt:lpstr>زواج المحلل  </vt:lpstr>
      <vt:lpstr>نكاح المحرم  </vt:lpstr>
      <vt:lpstr>نكاح السر  </vt:lpstr>
      <vt:lpstr>نكاح المريض مرضاً مخوفاً أو مرض الموت  </vt:lpstr>
      <vt:lpstr>نكاح المشركين  </vt:lpstr>
      <vt:lpstr>نكاح أهل الذمة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197</cp:revision>
  <dcterms:created xsi:type="dcterms:W3CDTF">2020-09-13T17:12:40Z</dcterms:created>
  <dcterms:modified xsi:type="dcterms:W3CDTF">2022-04-09T21:46:37Z</dcterms:modified>
</cp:coreProperties>
</file>