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98" r:id="rId4"/>
    <p:sldId id="545" r:id="rId5"/>
    <p:sldId id="661" r:id="rId6"/>
    <p:sldId id="662" r:id="rId7"/>
    <p:sldId id="665" r:id="rId8"/>
    <p:sldId id="674" r:id="rId9"/>
    <p:sldId id="673" r:id="rId10"/>
    <p:sldId id="6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778"/>
  </p:normalViewPr>
  <p:slideViewPr>
    <p:cSldViewPr snapToGrid="0" snapToObjects="1">
      <p:cViewPr varScale="1">
        <p:scale>
          <a:sx n="71" d="100"/>
          <a:sy n="71" d="100"/>
        </p:scale>
        <p:origin x="588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2021-06-11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KW" sz="1800" b="1" dirty="0" smtClean="0"/>
              <a:t>تجويد  18</a:t>
            </a:r>
            <a:r>
              <a:rPr lang="ar-SA" sz="1800" b="1" dirty="0" smtClean="0"/>
              <a:t>2</a:t>
            </a:r>
            <a:r>
              <a:rPr lang="ar-KW" sz="1800" b="1" dirty="0" smtClean="0"/>
              <a:t> </a:t>
            </a:r>
            <a:r>
              <a:rPr lang="ar-SA" sz="1800" b="1" dirty="0" smtClean="0"/>
              <a:t>– </a:t>
            </a:r>
            <a:r>
              <a:rPr lang="ar-SA" sz="1800" b="1" dirty="0"/>
              <a:t>مادة </a:t>
            </a:r>
            <a:r>
              <a:rPr lang="ar-KW" sz="1800" b="1" dirty="0" smtClean="0"/>
              <a:t>التجويد </a:t>
            </a:r>
            <a:r>
              <a:rPr lang="ar-SA" sz="1800" b="1" dirty="0" smtClean="0"/>
              <a:t>– </a:t>
            </a:r>
            <a:r>
              <a:rPr lang="ar-SA" sz="1800" b="1" dirty="0" smtClean="0"/>
              <a:t>المحاضرة</a:t>
            </a:r>
            <a:r>
              <a:rPr lang="ar-SA" sz="1800" b="1" baseline="0" dirty="0" smtClean="0"/>
              <a:t> 9</a:t>
            </a:r>
            <a:r>
              <a:rPr lang="ar-SA" sz="1800" b="1" dirty="0" smtClean="0"/>
              <a:t> </a:t>
            </a:r>
            <a:r>
              <a:rPr lang="ar-SA" sz="1800" b="1" dirty="0" smtClean="0"/>
              <a:t>– الفصل الثاني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2021-06-11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2021-06-11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2021-06-11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2021-06-11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2021-06-11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2021-06-11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2021-06-11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2021-06-11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2021-06-11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2021-06-11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2021-06-11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840" y="2627290"/>
            <a:ext cx="7008238" cy="1077074"/>
          </a:xfrm>
        </p:spPr>
        <p:txBody>
          <a:bodyPr/>
          <a:lstStyle/>
          <a:p>
            <a:r>
              <a:rPr lang="ar-SA" dirty="0" smtClean="0"/>
              <a:t>مراحل نزول الوحي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4840" y="4659324"/>
            <a:ext cx="7008238" cy="1655762"/>
          </a:xfrm>
        </p:spPr>
        <p:txBody>
          <a:bodyPr>
            <a:normAutofit/>
          </a:bodyPr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sz="3200" b="1" dirty="0"/>
              <a:t>د. </a:t>
            </a:r>
            <a:r>
              <a:rPr lang="ar-KW" sz="3200" b="1" dirty="0" smtClean="0"/>
              <a:t>هاله رجب</a:t>
            </a:r>
            <a:endParaRPr lang="en-US" sz="32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065F-1338-AD4E-B903-5D61FB6BDB5C}" type="datetime1">
              <a:rPr lang="en-CA" smtClean="0"/>
              <a:t>2021-06-11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16" y="2900054"/>
            <a:ext cx="4271524" cy="241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0" name="Picture 22" descr="http://daryon.ir/wp-content/uploads/20111109174415_qur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9002" y="2373356"/>
            <a:ext cx="5943622" cy="3974760"/>
          </a:xfrm>
          <a:prstGeom prst="rect">
            <a:avLst/>
          </a:prstGeom>
          <a:noFill/>
        </p:spPr>
      </p:pic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1524001" y="74712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KW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10483270" y="31078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ClrTx/>
            </a:pPr>
            <a:endParaRPr lang="ar-KW" sz="1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69002" y="3462887"/>
            <a:ext cx="5926003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KW" sz="4000" b="1" dirty="0">
                <a:solidFill>
                  <a:schemeClr val="bg1"/>
                </a:solidFill>
              </a:rPr>
              <a:t>والله من وراء القصد</a:t>
            </a:r>
          </a:p>
          <a:p>
            <a:pPr algn="ctr"/>
            <a:r>
              <a:rPr lang="ar-KW" sz="4000" b="1" dirty="0">
                <a:solidFill>
                  <a:schemeClr val="bg1"/>
                </a:solidFill>
              </a:rPr>
              <a:t>وهو يهدي </a:t>
            </a:r>
            <a:r>
              <a:rPr lang="ar-KW" sz="4000" b="1" dirty="0" smtClean="0">
                <a:solidFill>
                  <a:schemeClr val="bg1"/>
                </a:solidFill>
              </a:rPr>
              <a:t>السبيل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dirty="0" err="1" smtClean="0">
                <a:solidFill>
                  <a:schemeClr val="bg1"/>
                </a:solidFill>
              </a:rPr>
              <a:t>Jazakom</a:t>
            </a:r>
            <a:r>
              <a:rPr lang="en-US" sz="4000" b="1" dirty="0" smtClean="0">
                <a:solidFill>
                  <a:schemeClr val="bg1"/>
                </a:solidFill>
              </a:rPr>
              <a:t> Allah </a:t>
            </a:r>
            <a:r>
              <a:rPr lang="en-US" sz="4000" b="1" dirty="0" err="1" smtClean="0">
                <a:solidFill>
                  <a:schemeClr val="bg1"/>
                </a:solidFill>
              </a:rPr>
              <a:t>Khairan</a:t>
            </a:r>
            <a:endParaRPr lang="ar-KW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9797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9210"/>
            <a:ext cx="10515600" cy="1325563"/>
          </a:xfrm>
        </p:spPr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KW" dirty="0" smtClean="0"/>
              <a:t>عناصر المحاضرة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859" y="2429711"/>
            <a:ext cx="6364941" cy="3876960"/>
          </a:xfrm>
        </p:spPr>
        <p:txBody>
          <a:bodyPr>
            <a:noAutofit/>
          </a:bodyPr>
          <a:lstStyle/>
          <a:p>
            <a:pPr marL="2286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600" b="1" dirty="0" smtClean="0"/>
              <a:t> </a:t>
            </a:r>
            <a:r>
              <a:rPr lang="ar-SA" sz="3600" b="1" dirty="0" smtClean="0"/>
              <a:t>نزوله دفعة واحدة</a:t>
            </a:r>
          </a:p>
          <a:p>
            <a:pPr marL="2286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600" b="1" dirty="0" smtClean="0"/>
              <a:t>نزوله منجماً (مفرقاً)</a:t>
            </a:r>
          </a:p>
          <a:p>
            <a:pPr marL="2286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600" b="1" dirty="0" smtClean="0"/>
              <a:t>كتابته بين يدي النبي </a:t>
            </a:r>
            <a:r>
              <a:rPr lang="ar-SA" sz="1400" b="1" dirty="0" smtClean="0"/>
              <a:t>صلى الله عليه وسلم</a:t>
            </a:r>
          </a:p>
          <a:p>
            <a:pPr marL="2286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600" b="1" dirty="0"/>
              <a:t>جمعه في عهد أبو بكر الصديق </a:t>
            </a:r>
            <a:r>
              <a:rPr lang="ar-SA" sz="1400" b="1" dirty="0" smtClean="0"/>
              <a:t>رضي الله عنه</a:t>
            </a:r>
          </a:p>
          <a:p>
            <a:pPr>
              <a:lnSpc>
                <a:spcPct val="100000"/>
              </a:lnSpc>
            </a:pPr>
            <a:r>
              <a:rPr lang="ar-SA" sz="3600" b="1" dirty="0" smtClean="0"/>
              <a:t>نسخه في </a:t>
            </a:r>
            <a:r>
              <a:rPr lang="ar-SA" sz="3600" b="1" dirty="0"/>
              <a:t>عهد </a:t>
            </a:r>
            <a:r>
              <a:rPr lang="ar-SA" sz="3600" b="1" dirty="0" smtClean="0"/>
              <a:t>عثمان بن عفان </a:t>
            </a:r>
            <a:r>
              <a:rPr lang="ar-SA" sz="1400" b="1" dirty="0"/>
              <a:t>رضي </a:t>
            </a:r>
            <a:r>
              <a:rPr lang="ar-SA" sz="1400" b="1" dirty="0"/>
              <a:t>الله عنه</a:t>
            </a:r>
          </a:p>
          <a:p>
            <a:pPr marL="228600" indent="-228600" algn="r" defTabSz="914400" rtl="1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SA" sz="2400" b="1" dirty="0" smtClean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2021-06-11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16" y="2900054"/>
            <a:ext cx="4271524" cy="241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2021-06-11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8293" y="1855693"/>
            <a:ext cx="7452537" cy="32975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16" y="2900054"/>
            <a:ext cx="4271524" cy="241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36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738282" y="585601"/>
            <a:ext cx="51816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SA" sz="3600" b="1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 نزول القرآن دفعة واحدة</a:t>
            </a:r>
            <a:endParaRPr lang="ar-KW" sz="3600" b="1" dirty="0">
              <a:ln>
                <a:solidFill>
                  <a:srgbClr val="002060"/>
                </a:solidFill>
              </a:ln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194" y="1951253"/>
            <a:ext cx="2771775" cy="13178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77" y="3670766"/>
            <a:ext cx="11090751" cy="172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95208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647976" y="555018"/>
            <a:ext cx="8020024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SA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 نزول القرآن منجماً (مفرقاً)</a:t>
            </a:r>
            <a:endParaRPr lang="ar-KW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72" y="2860862"/>
            <a:ext cx="3113330" cy="14825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2231" y="1934415"/>
            <a:ext cx="8262995" cy="352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47579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3191" y="760414"/>
            <a:ext cx="8020024" cy="646331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SA" sz="3600" b="1" dirty="0" smtClean="0">
                <a:ln>
                  <a:solidFill>
                    <a:srgbClr val="002060"/>
                  </a:solidFill>
                </a:ln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 كتابة القرآن بين يدي النبي </a:t>
            </a:r>
            <a:r>
              <a:rPr lang="ar-SA" sz="2000" b="1" dirty="0" smtClean="0">
                <a:ln>
                  <a:solidFill>
                    <a:srgbClr val="002060"/>
                  </a:solidFill>
                </a:ln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صلى الله عليه وسلم</a:t>
            </a:r>
            <a:endParaRPr lang="ar-KW" sz="2000" b="1" dirty="0">
              <a:ln>
                <a:solidFill>
                  <a:srgbClr val="002060"/>
                </a:solidFill>
              </a:ln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37" y="2896159"/>
            <a:ext cx="2845635" cy="146068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8527" y="2139763"/>
            <a:ext cx="8674069" cy="340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0991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3504" y="797326"/>
            <a:ext cx="7422777" cy="614615"/>
          </a:xfrm>
          <a:solidFill>
            <a:schemeClr val="accent2">
              <a:lumMod val="50000"/>
            </a:schemeClr>
          </a:solidFill>
        </p:spPr>
        <p:txBody>
          <a:bodyPr>
            <a:noAutofit/>
          </a:bodyPr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36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4- جمع القرآن في عهد أبو بكر الصديق </a:t>
            </a:r>
            <a:r>
              <a:rPr lang="ar-SA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رضي الله عنه</a:t>
            </a:r>
            <a:endParaRPr lang="en-US" sz="20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2021-06-11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24" y="2615453"/>
            <a:ext cx="3003176" cy="22523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7252" y="2005572"/>
            <a:ext cx="8288535" cy="340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40412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3504" y="797326"/>
            <a:ext cx="7422777" cy="614615"/>
          </a:xfrm>
          <a:solidFill>
            <a:schemeClr val="accent2">
              <a:lumMod val="50000"/>
            </a:schemeClr>
          </a:solidFill>
        </p:spPr>
        <p:txBody>
          <a:bodyPr>
            <a:noAutofit/>
          </a:bodyPr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36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4- جمع القرآن في عهد أبو بكر الصديق </a:t>
            </a:r>
            <a:r>
              <a:rPr lang="ar-SA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رضي الله عنه</a:t>
            </a:r>
            <a:endParaRPr lang="en-US" sz="20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2021-06-11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24" y="2615453"/>
            <a:ext cx="3003176" cy="22523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6000" y="2274513"/>
            <a:ext cx="8262759" cy="286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956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3504" y="797326"/>
            <a:ext cx="7422777" cy="614615"/>
          </a:xfrm>
          <a:solidFill>
            <a:srgbClr val="660066"/>
          </a:solidFill>
        </p:spPr>
        <p:txBody>
          <a:bodyPr>
            <a:noAutofit/>
          </a:bodyPr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36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5- جمع القرآن في عهد عثمان بن عفان </a:t>
            </a:r>
            <a:r>
              <a:rPr lang="ar-SA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رضي الله عنه</a:t>
            </a:r>
            <a:endParaRPr lang="en-US" sz="20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2021-06-11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44" y="2494989"/>
            <a:ext cx="3077477" cy="23593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4836" y="1484980"/>
            <a:ext cx="7974105" cy="496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6954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13346</TotalTime>
  <Words>121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مراحل نزول الوحي</vt:lpstr>
      <vt:lpstr>عناصر المحاضرة</vt:lpstr>
      <vt:lpstr>PowerPoint Presentation</vt:lpstr>
      <vt:lpstr>PowerPoint Presentation</vt:lpstr>
      <vt:lpstr>PowerPoint Presentation</vt:lpstr>
      <vt:lpstr>PowerPoint Presentation</vt:lpstr>
      <vt:lpstr>4- جمع القرآن في عهد أبو بكر الصديق رضي الله عنه</vt:lpstr>
      <vt:lpstr>4- جمع القرآن في عهد أبو بكر الصديق رضي الله عنه</vt:lpstr>
      <vt:lpstr>5- جمع القرآن في عهد عثمان بن عفان رضي الله عنه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Microsoft account</cp:lastModifiedBy>
  <cp:revision>136</cp:revision>
  <dcterms:created xsi:type="dcterms:W3CDTF">2020-09-13T17:12:40Z</dcterms:created>
  <dcterms:modified xsi:type="dcterms:W3CDTF">2021-06-11T19:46:12Z</dcterms:modified>
</cp:coreProperties>
</file>