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92" r:id="rId3"/>
    <p:sldId id="291" r:id="rId4"/>
    <p:sldId id="293" r:id="rId5"/>
    <p:sldId id="294" r:id="rId6"/>
    <p:sldId id="295" r:id="rId7"/>
    <p:sldId id="296" r:id="rId8"/>
    <p:sldId id="297" r:id="rId9"/>
    <p:sldId id="272" r:id="rId10"/>
    <p:sldId id="273" r:id="rId11"/>
    <p:sldId id="274" r:id="rId12"/>
    <p:sldId id="275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276" r:id="rId28"/>
    <p:sldId id="312" r:id="rId29"/>
    <p:sldId id="313" r:id="rId30"/>
    <p:sldId id="314" r:id="rId31"/>
    <p:sldId id="315" r:id="rId32"/>
    <p:sldId id="316" r:id="rId33"/>
    <p:sldId id="317" r:id="rId34"/>
    <p:sldId id="277" r:id="rId35"/>
    <p:sldId id="278" r:id="rId36"/>
    <p:sldId id="279" r:id="rId37"/>
    <p:sldId id="318" r:id="rId38"/>
    <p:sldId id="319" r:id="rId39"/>
    <p:sldId id="320" r:id="rId40"/>
    <p:sldId id="321" r:id="rId41"/>
    <p:sldId id="322" r:id="rId42"/>
    <p:sldId id="323" r:id="rId43"/>
    <p:sldId id="27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29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مراجعة القراءة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630FC-A7E9-E8F3-8616-75373975D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139"/>
            <a:ext cx="12192000" cy="15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AD85C-4D1C-6AC9-93A6-9170D007C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94" y="2585920"/>
            <a:ext cx="8145012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8431E-70D3-A4FB-EC34-7D0348559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766"/>
            <a:ext cx="12192000" cy="31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13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الأُمُّ مَدْرَسَة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1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AD9EA-3985-2084-1C4D-DDB946B8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435"/>
            <a:ext cx="12192000" cy="232313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12B303-BCDE-8874-4673-0493D6634BC4}"/>
              </a:ext>
            </a:extLst>
          </p:cNvPr>
          <p:cNvCxnSpPr/>
          <p:nvPr/>
        </p:nvCxnSpPr>
        <p:spPr>
          <a:xfrm>
            <a:off x="6768548" y="4244008"/>
            <a:ext cx="9740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83637-8372-211F-733F-0EA689BE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3730"/>
            <a:ext cx="12192000" cy="22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3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5340D-E433-EF29-F201-559A0A04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998"/>
            <a:ext cx="12192000" cy="30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06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51E3E-BBD7-88A8-1653-C4BF23DB1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37"/>
          <a:stretch/>
        </p:blipFill>
        <p:spPr>
          <a:xfrm>
            <a:off x="0" y="2345634"/>
            <a:ext cx="12192000" cy="29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7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18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مَنْ لَمْ يَهْتَمّ بِأَمْرِ المُسْلِمِينَ فَلَيْسَ مِنْهُم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9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38C67-8970-429C-24A2-A56AE851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8" y="1993825"/>
            <a:ext cx="11963000" cy="38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5A974-5C29-BC10-7183-0FB5B6B24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3" y="0"/>
            <a:ext cx="7087882" cy="64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8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08165D-ADD0-A96B-3C32-3190D9745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2" y="1881963"/>
            <a:ext cx="12050239" cy="3072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8784B88-F3D9-6A4F-9660-1A0A1E561ED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19BE7-8BF5-50D3-FCA3-2638EBF4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" y="2296633"/>
            <a:ext cx="11995052" cy="22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6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22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اللهُ عَادِلٌ لَيْسَ بِظَالِم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6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28FDF-BE03-C7A7-9DE9-D7EEBAD7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5894"/>
            <a:ext cx="12192000" cy="14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03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11AAE-2975-7246-E288-288C2D751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8" y="1998921"/>
            <a:ext cx="12215076" cy="28601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3675BF-44CD-8381-74ED-9C3806843EAB}"/>
              </a:ext>
            </a:extLst>
          </p:cNvPr>
          <p:cNvSpPr/>
          <p:nvPr/>
        </p:nvSpPr>
        <p:spPr>
          <a:xfrm>
            <a:off x="-11538" y="4178595"/>
            <a:ext cx="10527138" cy="68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20374-240F-4E4A-5237-BD88E1EF2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8447"/>
            <a:ext cx="12192002" cy="28811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7C8444-655C-D3FA-26D5-772E3977DAD9}"/>
              </a:ext>
            </a:extLst>
          </p:cNvPr>
          <p:cNvSpPr/>
          <p:nvPr/>
        </p:nvSpPr>
        <p:spPr>
          <a:xfrm>
            <a:off x="10600660" y="1860698"/>
            <a:ext cx="1591340" cy="871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49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DEF13-36FE-90CD-E43B-A029E0252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052"/>
            <a:ext cx="12192000" cy="30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44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CC089-5813-D0F1-3342-B8CCED95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2418"/>
            <a:ext cx="12192002" cy="15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28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سُبْحَانَ مُقَلِّبِ القُلُوبِ وَالأَبْصَارِ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0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9743D-9B62-9DA9-FFF5-FFB7A6147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1909"/>
            <a:ext cx="12192000" cy="22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1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الحُجَّةُ البَالِغَة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58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FF17C-4885-054C-32F4-E2C93582E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4" y="2307265"/>
            <a:ext cx="11634352" cy="22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8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E987D-D95B-7D35-DCA3-1E8B48AD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035"/>
            <a:ext cx="12192000" cy="23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46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603A4-5143-A347-0571-649A42ED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1797"/>
            <a:ext cx="12192000" cy="24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34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D28F1-475D-771A-8230-EEC513C3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" y="2541181"/>
            <a:ext cx="12192712" cy="17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5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DD484-5592-8ED4-21B5-51741118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8" y="2700671"/>
            <a:ext cx="12049764" cy="14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1220B-2964-CF7E-0429-0D9336BC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1" y="2658140"/>
            <a:ext cx="12023698" cy="15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DD2B9-3AEC-E710-4EFC-C9872E30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" y="1653437"/>
            <a:ext cx="12202603" cy="38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37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التَّسَامُحُ يَبْنِي أُمَّة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9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1B87B-21EC-40B9-335E-7591CDC2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8" y="1828800"/>
            <a:ext cx="1207228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45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DB02A-5814-5A42-3342-278868DF7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" y="1986396"/>
            <a:ext cx="11809228" cy="2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3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924BD-DF81-707C-D8CF-87586350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977"/>
            <a:ext cx="12192000" cy="62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76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4C402-4829-3D38-432A-29FB32BE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2262156"/>
            <a:ext cx="12000614" cy="23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15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B958A-0EA4-8392-02F1-23F7A872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" y="2275367"/>
            <a:ext cx="12160146" cy="23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3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58E90-CAE0-3F34-2A90-20A0D8E3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98456"/>
            <a:ext cx="12191998" cy="47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33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23B09-D630-7683-8A52-59331CD81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794"/>
            <a:ext cx="12192000" cy="39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5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D04FC-4C7E-0F5F-3FA9-ADB71D5C6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603"/>
            <a:ext cx="12192000" cy="39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2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B342F-8A32-3CEF-1468-34FAF58C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54" y="0"/>
            <a:ext cx="7482892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2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8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العَوْدَةُ إِلَى اللهِ هِيَ النَّجَاة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BC460-C3B5-A744-6CF9-B3174260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043"/>
            <a:ext cx="12192000" cy="39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112</Words>
  <Application>Microsoft Office PowerPoint</Application>
  <PresentationFormat>Widescreen</PresentationFormat>
  <Paragraphs>59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مراجعة القراءة </vt:lpstr>
      <vt:lpstr>PowerPoint Presentation</vt:lpstr>
      <vt:lpstr>الحُجَّةُ البَالِغَة </vt:lpstr>
      <vt:lpstr>PowerPoint Presentation</vt:lpstr>
      <vt:lpstr>PowerPoint Presentation</vt:lpstr>
      <vt:lpstr>PowerPoint Presentation</vt:lpstr>
      <vt:lpstr>PowerPoint Presentation</vt:lpstr>
      <vt:lpstr>العَوْدَةُ إِلَى اللهِ هِيَ النَّجَاة </vt:lpstr>
      <vt:lpstr>PowerPoint Presentation</vt:lpstr>
      <vt:lpstr>PowerPoint Presentation</vt:lpstr>
      <vt:lpstr>PowerPoint Presentation</vt:lpstr>
      <vt:lpstr>PowerPoint Presentation</vt:lpstr>
      <vt:lpstr>الأُمُّ مَدْرَسَة </vt:lpstr>
      <vt:lpstr>PowerPoint Presentation</vt:lpstr>
      <vt:lpstr>PowerPoint Presentation</vt:lpstr>
      <vt:lpstr>PowerPoint Presentation</vt:lpstr>
      <vt:lpstr>PowerPoint Presentation</vt:lpstr>
      <vt:lpstr>مَنْ لَمْ يَهْتَمّ بِأَمْرِ المُسْلِمِينَ فَلَيْسَ مِنْهُم </vt:lpstr>
      <vt:lpstr>PowerPoint Presentation</vt:lpstr>
      <vt:lpstr>PowerPoint Presentation</vt:lpstr>
      <vt:lpstr>PowerPoint Presentation</vt:lpstr>
      <vt:lpstr>اللهُ عَادِلٌ لَيْسَ بِظَالِم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سُبْحَانَ مُقَلِّبِ القُلُوبِ وَالأَبْصَارِ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التَّسَامُحُ يَبْنِي أُمَّة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55</cp:revision>
  <dcterms:created xsi:type="dcterms:W3CDTF">2020-09-13T16:40:33Z</dcterms:created>
  <dcterms:modified xsi:type="dcterms:W3CDTF">2025-01-25T15:45:06Z</dcterms:modified>
</cp:coreProperties>
</file>