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autoAdjust="0"/>
    <p:restoredTop sz="92683" autoAdjust="0"/>
  </p:normalViewPr>
  <p:slideViewPr>
    <p:cSldViewPr snapToGrid="0" snapToObjects="1">
      <p:cViewPr varScale="1">
        <p:scale>
          <a:sx n="90" d="100"/>
          <a:sy n="90" d="100"/>
        </p:scale>
        <p:origin x="810" y="6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9/25/2020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lvl1pPr>
              <a:defRPr/>
            </a:lvl1pPr>
          </a:lstStyle>
          <a:p>
            <a:r>
              <a:rPr lang="en-CA" dirty="0"/>
              <a:t>27-09-2020</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AQD 131 – </a:t>
            </a:r>
            <a:r>
              <a:rPr lang="en-CA" sz="1800" b="1" dirty="0" err="1"/>
              <a:t>Aqeedah</a:t>
            </a:r>
            <a:r>
              <a:rPr lang="en-CA" sz="1800" b="1" dirty="0"/>
              <a:t> Curriculum – Lecture No. 2 </a:t>
            </a:r>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2020-09-25</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2020-09-25</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B6B9C-5224-4C52-91C5-28AF29A9D5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F86DF08E-4F7F-402E-9566-EB2EFAB08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52D25D97-331D-4C8E-92BC-3AF9DAFD39DA}"/>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950C7A6D-D05E-4A60-8162-CAC121CC5B1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C43B0D3-BB2A-4BEA-9210-EB1405E2FAD9}"/>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36741802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CE676-9A87-4021-A7FA-4BB2609CBC2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B377B71-3DEB-4BC8-AEB1-86B1E00F74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777EAB7-1E86-4ED3-A0F5-9A41B8C2FC5E}"/>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C15E9BE4-B67F-426A-898A-5200672633DF}"/>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933C28F-D146-49F8-A511-856424C4DCDC}"/>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14443882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E5854-2F3A-4479-A0D9-CBD7063BBE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342AB74B-9EFD-4068-9028-53F6C930445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90A8F2-D101-4C7C-97FF-E5A7DD2808FA}"/>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BA8343D6-B5F3-4768-A46B-0FAF0E2EE01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2412AD7-3A92-49F5-979F-41A4E6BF3165}"/>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39363391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1E459-2B01-4527-8E85-146D23C554B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280FCEF7-29D1-4F6A-8B43-D7ED4627D0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80A833B-4D2B-452F-9D80-105D5374605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CFD2345-84AB-4091-84E8-E079CC036998}"/>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6" name="Footer Placeholder 5">
            <a:extLst>
              <a:ext uri="{FF2B5EF4-FFF2-40B4-BE49-F238E27FC236}">
                <a16:creationId xmlns:a16="http://schemas.microsoft.com/office/drawing/2014/main" id="{7628F2A4-8306-436F-B216-DF3BA6590EC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6594FDD-85F8-4A99-B349-1B6F46102B3F}"/>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1073512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81FD2-16EB-4FE3-8EAD-B1EAD26F2ADB}"/>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D1848B4F-E8A0-40B8-B995-9F9F2B240D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51E915-A362-4DD5-9D11-B3AAFD195E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175F72B4-E012-4C31-A536-314A1C86A7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EC351C3-F909-40A1-886C-29DC23CBFA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2E09070D-3146-4D0A-B817-CAB53D04B834}"/>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8" name="Footer Placeholder 7">
            <a:extLst>
              <a:ext uri="{FF2B5EF4-FFF2-40B4-BE49-F238E27FC236}">
                <a16:creationId xmlns:a16="http://schemas.microsoft.com/office/drawing/2014/main" id="{5C51DEB0-0F12-4AD8-886A-A7C5189B5402}"/>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165D5431-2A26-47B4-B2AF-C51DD48CFBBF}"/>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18737990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1B097-FDC6-49CF-907F-D375AD0A3976}"/>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1E9730F5-5822-45E1-8393-92A245132AF6}"/>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4" name="Footer Placeholder 3">
            <a:extLst>
              <a:ext uri="{FF2B5EF4-FFF2-40B4-BE49-F238E27FC236}">
                <a16:creationId xmlns:a16="http://schemas.microsoft.com/office/drawing/2014/main" id="{45DD2BD5-D3AC-4A52-9484-4B5A1821C15B}"/>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36270A0-91C9-43FE-8C8D-9270661C33ED}"/>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1059982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DAE6DB-6A51-4E54-82F8-EAB2CC6AAD1D}"/>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3" name="Footer Placeholder 2">
            <a:extLst>
              <a:ext uri="{FF2B5EF4-FFF2-40B4-BE49-F238E27FC236}">
                <a16:creationId xmlns:a16="http://schemas.microsoft.com/office/drawing/2014/main" id="{9CC02578-6D43-4501-81FC-510C48B83A18}"/>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B718479-E516-45E3-A14D-B885D1397671}"/>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4133375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6A93D-94E6-4E64-A1CC-AE4EC76D3D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3A70BA5C-382E-4552-AA9F-26920070B7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CAAB6AC6-E6E0-44B0-BF4D-46AFBE7E1D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DF6D70-7FEA-48D1-9FE0-B4CBE0C7B9B3}"/>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6" name="Footer Placeholder 5">
            <a:extLst>
              <a:ext uri="{FF2B5EF4-FFF2-40B4-BE49-F238E27FC236}">
                <a16:creationId xmlns:a16="http://schemas.microsoft.com/office/drawing/2014/main" id="{5F69B672-2197-4B5C-88E8-1076FBCE068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FC52A13C-DB3F-445A-A117-E3742EDB14FB}"/>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137107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2020-09-25</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4D562-BBAB-4569-8534-71AD14D891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0E675A9-AA18-4446-A52F-FCAFE57DD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B684EE86-2F2C-4921-A4B3-5489072CF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73FE34-23C4-4AD8-868C-53C27E839028}"/>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6" name="Footer Placeholder 5">
            <a:extLst>
              <a:ext uri="{FF2B5EF4-FFF2-40B4-BE49-F238E27FC236}">
                <a16:creationId xmlns:a16="http://schemas.microsoft.com/office/drawing/2014/main" id="{F96000A5-5718-4A3D-826E-359EF3BBA81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40D3252-45B1-4CD7-BE5E-6EE0DF870D90}"/>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35516860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86833-15E3-4D3F-A314-81B8CF4A934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D195BEDD-CB69-4069-8E4B-5EBDB897C7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91825FD-1880-42A3-A2B9-73404FCFA372}"/>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E17C1494-A25B-4033-926E-60F008D3B78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1F3BA04-1DCC-4090-BF8D-45173C1BE01D}"/>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40840490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A79D03-A43C-4A71-8113-08BF581F525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7FDA272-4FAC-4BDD-B836-5914936D0B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3E6F5386-0726-479C-905D-DFA77E42523E}"/>
              </a:ext>
            </a:extLst>
          </p:cNvPr>
          <p:cNvSpPr>
            <a:spLocks noGrp="1"/>
          </p:cNvSpPr>
          <p:nvPr>
            <p:ph type="dt" sz="half" idx="10"/>
          </p:nvPr>
        </p:nvSpPr>
        <p:spPr/>
        <p:txBody>
          <a:body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D53AF1E4-C06A-418E-ACF0-EEBD496083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8E021CB-8D65-41D8-860C-06D822FFA9C4}"/>
              </a:ext>
            </a:extLst>
          </p:cNvPr>
          <p:cNvSpPr>
            <a:spLocks noGrp="1"/>
          </p:cNvSpPr>
          <p:nvPr>
            <p:ph type="sldNum" sz="quarter" idx="12"/>
          </p:nvPr>
        </p:nvSpPr>
        <p:spPr/>
        <p:txBody>
          <a:bodyPr/>
          <a:lstStyle/>
          <a:p>
            <a:fld id="{F4C3E604-FECC-4FC9-B827-5979DAC14393}" type="slidenum">
              <a:rPr lang="en-CA" smtClean="0"/>
              <a:t>‹#›</a:t>
            </a:fld>
            <a:endParaRPr lang="en-CA"/>
          </a:p>
        </p:txBody>
      </p:sp>
    </p:spTree>
    <p:extLst>
      <p:ext uri="{BB962C8B-B14F-4D97-AF65-F5344CB8AC3E}">
        <p14:creationId xmlns:p14="http://schemas.microsoft.com/office/powerpoint/2010/main" val="302233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2020-09-25</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2020-09-25</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2020-09-25</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2020-09-25</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2020-09-25</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2020-09-25</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2020-09-25</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2020-09-25</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DD4130-15E3-4153-9403-061E58E9D4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15AE9F6-F6A0-45FF-8E8B-C435218A90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2FDC77C-38EC-4500-BE53-7AC8D718F2B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638732-E183-4409-ABFD-2D541568B7F6}" type="datetimeFigureOut">
              <a:rPr lang="en-CA" smtClean="0"/>
              <a:t>2020-09-25</a:t>
            </a:fld>
            <a:endParaRPr lang="en-CA"/>
          </a:p>
        </p:txBody>
      </p:sp>
      <p:sp>
        <p:nvSpPr>
          <p:cNvPr id="5" name="Footer Placeholder 4">
            <a:extLst>
              <a:ext uri="{FF2B5EF4-FFF2-40B4-BE49-F238E27FC236}">
                <a16:creationId xmlns:a16="http://schemas.microsoft.com/office/drawing/2014/main" id="{98F4A958-5997-4497-9627-6B567E3DF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DAD580C2-A478-431B-8967-4ABA2E8D30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3E604-FECC-4FC9-B827-5979DAC14393}" type="slidenum">
              <a:rPr lang="en-CA" smtClean="0"/>
              <a:t>‹#›</a:t>
            </a:fld>
            <a:endParaRPr lang="en-CA"/>
          </a:p>
        </p:txBody>
      </p:sp>
    </p:spTree>
    <p:extLst>
      <p:ext uri="{BB962C8B-B14F-4D97-AF65-F5344CB8AC3E}">
        <p14:creationId xmlns:p14="http://schemas.microsoft.com/office/powerpoint/2010/main" val="1809668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a:t>Monotheism</a:t>
            </a:r>
            <a:br>
              <a:rPr lang="en-CA" sz="5000" dirty="0"/>
            </a:br>
            <a:r>
              <a:rPr lang="en-CA" sz="5000" dirty="0"/>
              <a:t>Responding to Other Creeds</a:t>
            </a:r>
            <a:br>
              <a:rPr lang="en-US" sz="5000" dirty="0"/>
            </a:br>
            <a:endParaRPr lang="en-US" sz="5000"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r>
              <a:rPr lang="en-US" dirty="0"/>
              <a:t>04-10-2020</a:t>
            </a:r>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5E64F-1293-4828-A01D-817EE0CF4550}"/>
              </a:ext>
            </a:extLst>
          </p:cNvPr>
          <p:cNvSpPr>
            <a:spLocks noGrp="1"/>
          </p:cNvSpPr>
          <p:nvPr>
            <p:ph type="title"/>
          </p:nvPr>
        </p:nvSpPr>
        <p:spPr/>
        <p:txBody>
          <a:bodyPr>
            <a:normAutofit/>
          </a:bodyPr>
          <a:lstStyle/>
          <a:p>
            <a:pPr algn="ctr"/>
            <a:r>
              <a:rPr lang="en-CA" dirty="0"/>
              <a:t>Refutation of the claim that God is the third of three</a:t>
            </a:r>
          </a:p>
        </p:txBody>
      </p:sp>
      <p:sp>
        <p:nvSpPr>
          <p:cNvPr id="3" name="Content Placeholder 2">
            <a:extLst>
              <a:ext uri="{FF2B5EF4-FFF2-40B4-BE49-F238E27FC236}">
                <a16:creationId xmlns:a16="http://schemas.microsoft.com/office/drawing/2014/main" id="{ED67AC5D-AF2E-4F37-AEC7-37A1BD254C00}"/>
              </a:ext>
            </a:extLst>
          </p:cNvPr>
          <p:cNvSpPr>
            <a:spLocks noGrp="1"/>
          </p:cNvSpPr>
          <p:nvPr>
            <p:ph idx="1"/>
          </p:nvPr>
        </p:nvSpPr>
        <p:spPr/>
        <p:txBody>
          <a:bodyPr>
            <a:normAutofit/>
          </a:bodyPr>
          <a:lstStyle/>
          <a:p>
            <a:pPr marL="514350" lvl="0" indent="-514350" algn="just">
              <a:buFont typeface="+mj-lt"/>
              <a:buAutoNum type="arabicPeriod"/>
            </a:pPr>
            <a:r>
              <a:rPr lang="en-CA" dirty="0"/>
              <a:t>If it is not rationally possible that two gods exist, so rather it is more impossible to be three!</a:t>
            </a:r>
          </a:p>
          <a:p>
            <a:pPr marL="514350" lvl="0" indent="-514350" algn="just">
              <a:buFont typeface="+mj-lt"/>
              <a:buAutoNum type="arabicPeriod"/>
            </a:pPr>
            <a:r>
              <a:rPr lang="en-CA" dirty="0"/>
              <a:t>Jesus and Mary both never claimed that they are gods.. </a:t>
            </a:r>
          </a:p>
          <a:p>
            <a:pPr marL="514350" lvl="0" indent="-514350" algn="just">
              <a:buFont typeface="+mj-lt"/>
              <a:buAutoNum type="arabicPeriod"/>
            </a:pPr>
            <a:r>
              <a:rPr lang="en-CA" dirty="0"/>
              <a:t>Both Jesus and Mary were subject to human issues which cannot be attributed to God.</a:t>
            </a:r>
          </a:p>
        </p:txBody>
      </p:sp>
      <p:sp>
        <p:nvSpPr>
          <p:cNvPr id="4" name="Date Placeholder 3">
            <a:extLst>
              <a:ext uri="{FF2B5EF4-FFF2-40B4-BE49-F238E27FC236}">
                <a16:creationId xmlns:a16="http://schemas.microsoft.com/office/drawing/2014/main" id="{B0413032-2792-4ED1-94F9-F22222395942}"/>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A8143E38-D0F6-4C1F-8AAA-48F2E687ECCD}"/>
              </a:ext>
            </a:extLst>
          </p:cNvPr>
          <p:cNvSpPr>
            <a:spLocks noGrp="1"/>
          </p:cNvSpPr>
          <p:nvPr>
            <p:ph type="sldNum" sz="quarter" idx="12"/>
          </p:nvPr>
        </p:nvSpPr>
        <p:spPr/>
        <p:txBody>
          <a:bodyPr/>
          <a:lstStyle/>
          <a:p>
            <a:fld id="{C8784B88-F3D9-6A4F-9660-1A0A1E561ED7}" type="slidenum">
              <a:rPr lang="en-US" smtClean="0"/>
              <a:t>10</a:t>
            </a:fld>
            <a:endParaRPr lang="en-US"/>
          </a:p>
        </p:txBody>
      </p:sp>
    </p:spTree>
    <p:extLst>
      <p:ext uri="{BB962C8B-B14F-4D97-AF65-F5344CB8AC3E}">
        <p14:creationId xmlns:p14="http://schemas.microsoft.com/office/powerpoint/2010/main" val="1989848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EF5C3-EA19-4635-A2D4-0A7643C0AECE}"/>
              </a:ext>
            </a:extLst>
          </p:cNvPr>
          <p:cNvSpPr>
            <a:spLocks noGrp="1"/>
          </p:cNvSpPr>
          <p:nvPr>
            <p:ph type="title"/>
          </p:nvPr>
        </p:nvSpPr>
        <p:spPr/>
        <p:txBody>
          <a:bodyPr>
            <a:normAutofit/>
          </a:bodyPr>
          <a:lstStyle/>
          <a:p>
            <a:pPr algn="ctr"/>
            <a:r>
              <a:rPr lang="en-CA" dirty="0"/>
              <a:t>In response to Idols Worshippers</a:t>
            </a:r>
          </a:p>
        </p:txBody>
      </p:sp>
      <p:sp>
        <p:nvSpPr>
          <p:cNvPr id="3" name="Content Placeholder 2">
            <a:extLst>
              <a:ext uri="{FF2B5EF4-FFF2-40B4-BE49-F238E27FC236}">
                <a16:creationId xmlns:a16="http://schemas.microsoft.com/office/drawing/2014/main" id="{CC38A5D1-C6B9-4A88-8101-8CF45427BD42}"/>
              </a:ext>
            </a:extLst>
          </p:cNvPr>
          <p:cNvSpPr>
            <a:spLocks noGrp="1"/>
          </p:cNvSpPr>
          <p:nvPr>
            <p:ph idx="1"/>
          </p:nvPr>
        </p:nvSpPr>
        <p:spPr/>
        <p:txBody>
          <a:bodyPr>
            <a:noAutofit/>
          </a:bodyPr>
          <a:lstStyle/>
          <a:p>
            <a:pPr marL="514350" lvl="0" indent="-514350">
              <a:buFont typeface="+mj-lt"/>
              <a:buAutoNum type="arabicPeriod"/>
            </a:pPr>
            <a:r>
              <a:rPr lang="en-CA" dirty="0"/>
              <a:t>All idols are created by those who worship them.</a:t>
            </a:r>
          </a:p>
          <a:p>
            <a:pPr marL="514350" lvl="0" indent="-514350">
              <a:buFont typeface="+mj-lt"/>
              <a:buAutoNum type="arabicPeriod"/>
            </a:pPr>
            <a:r>
              <a:rPr lang="en-CA" dirty="0"/>
              <a:t>Idols do not possess any of the divine attributes.</a:t>
            </a:r>
          </a:p>
          <a:p>
            <a:pPr marL="514350" lvl="0" indent="-514350">
              <a:buFont typeface="+mj-lt"/>
              <a:buAutoNum type="arabicPeriod"/>
            </a:pPr>
            <a:r>
              <a:rPr lang="en-CA" dirty="0"/>
              <a:t>They are subject to damage and degradation.</a:t>
            </a:r>
          </a:p>
        </p:txBody>
      </p:sp>
      <p:sp>
        <p:nvSpPr>
          <p:cNvPr id="4" name="Date Placeholder 3">
            <a:extLst>
              <a:ext uri="{FF2B5EF4-FFF2-40B4-BE49-F238E27FC236}">
                <a16:creationId xmlns:a16="http://schemas.microsoft.com/office/drawing/2014/main" id="{FEC0D70A-CB87-4E9C-8EB0-DCD28D6E2493}"/>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1C642961-8DC5-4D9E-8D09-02823ECC1E3B}"/>
              </a:ext>
            </a:extLst>
          </p:cNvPr>
          <p:cNvSpPr>
            <a:spLocks noGrp="1"/>
          </p:cNvSpPr>
          <p:nvPr>
            <p:ph type="sldNum" sz="quarter" idx="12"/>
          </p:nvPr>
        </p:nvSpPr>
        <p:spPr/>
        <p:txBody>
          <a:bodyPr/>
          <a:lstStyle/>
          <a:p>
            <a:fld id="{C8784B88-F3D9-6A4F-9660-1A0A1E561ED7}" type="slidenum">
              <a:rPr lang="en-US" smtClean="0"/>
              <a:t>11</a:t>
            </a:fld>
            <a:endParaRPr lang="en-US"/>
          </a:p>
        </p:txBody>
      </p:sp>
    </p:spTree>
    <p:extLst>
      <p:ext uri="{BB962C8B-B14F-4D97-AF65-F5344CB8AC3E}">
        <p14:creationId xmlns:p14="http://schemas.microsoft.com/office/powerpoint/2010/main" val="10366007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4AFCE-C012-4DCF-B939-06199FD2AFE4}"/>
              </a:ext>
            </a:extLst>
          </p:cNvPr>
          <p:cNvSpPr>
            <a:spLocks noGrp="1"/>
          </p:cNvSpPr>
          <p:nvPr>
            <p:ph type="title"/>
          </p:nvPr>
        </p:nvSpPr>
        <p:spPr/>
        <p:txBody>
          <a:bodyPr/>
          <a:lstStyle/>
          <a:p>
            <a:pPr algn="ctr"/>
            <a:r>
              <a:rPr lang="en-CA" dirty="0"/>
              <a:t>In response to the Magi</a:t>
            </a:r>
          </a:p>
        </p:txBody>
      </p:sp>
      <p:sp>
        <p:nvSpPr>
          <p:cNvPr id="3" name="Content Placeholder 2">
            <a:extLst>
              <a:ext uri="{FF2B5EF4-FFF2-40B4-BE49-F238E27FC236}">
                <a16:creationId xmlns:a16="http://schemas.microsoft.com/office/drawing/2014/main" id="{DEAF15DE-0944-4866-9409-B308713F5731}"/>
              </a:ext>
            </a:extLst>
          </p:cNvPr>
          <p:cNvSpPr>
            <a:spLocks noGrp="1"/>
          </p:cNvSpPr>
          <p:nvPr>
            <p:ph idx="1"/>
          </p:nvPr>
        </p:nvSpPr>
        <p:spPr/>
        <p:txBody>
          <a:bodyPr>
            <a:normAutofit/>
          </a:bodyPr>
          <a:lstStyle/>
          <a:p>
            <a:pPr algn="just"/>
            <a:r>
              <a:rPr lang="en-CA" dirty="0"/>
              <a:t>All those things they worship are created and are subject to change and depend on other creations, as the rest of the creations.</a:t>
            </a:r>
          </a:p>
          <a:p>
            <a:pPr algn="just"/>
            <a:r>
              <a:rPr lang="en-CA" dirty="0"/>
              <a:t>Their claim is void of any evidence.</a:t>
            </a:r>
          </a:p>
        </p:txBody>
      </p:sp>
      <p:sp>
        <p:nvSpPr>
          <p:cNvPr id="4" name="Date Placeholder 3">
            <a:extLst>
              <a:ext uri="{FF2B5EF4-FFF2-40B4-BE49-F238E27FC236}">
                <a16:creationId xmlns:a16="http://schemas.microsoft.com/office/drawing/2014/main" id="{68F0C456-6A75-4F0A-B491-46D6DEF7691A}"/>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E5EBC624-F306-41B6-9F05-F354C2D530D1}"/>
              </a:ext>
            </a:extLst>
          </p:cNvPr>
          <p:cNvSpPr>
            <a:spLocks noGrp="1"/>
          </p:cNvSpPr>
          <p:nvPr>
            <p:ph type="sldNum" sz="quarter" idx="12"/>
          </p:nvPr>
        </p:nvSpPr>
        <p:spPr/>
        <p:txBody>
          <a:bodyPr/>
          <a:lstStyle/>
          <a:p>
            <a:fld id="{C8784B88-F3D9-6A4F-9660-1A0A1E561ED7}" type="slidenum">
              <a:rPr lang="en-US" smtClean="0"/>
              <a:t>12</a:t>
            </a:fld>
            <a:endParaRPr lang="en-US"/>
          </a:p>
        </p:txBody>
      </p:sp>
    </p:spTree>
    <p:extLst>
      <p:ext uri="{BB962C8B-B14F-4D97-AF65-F5344CB8AC3E}">
        <p14:creationId xmlns:p14="http://schemas.microsoft.com/office/powerpoint/2010/main" val="738798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36FE-AAF7-40DB-8BBC-211D271F8E58}"/>
              </a:ext>
            </a:extLst>
          </p:cNvPr>
          <p:cNvSpPr>
            <a:spLocks noGrp="1"/>
          </p:cNvSpPr>
          <p:nvPr>
            <p:ph type="title"/>
          </p:nvPr>
        </p:nvSpPr>
        <p:spPr/>
        <p:txBody>
          <a:bodyPr>
            <a:normAutofit/>
          </a:bodyPr>
          <a:lstStyle/>
          <a:p>
            <a:pPr algn="ctr"/>
            <a:r>
              <a:rPr lang="en-CA" dirty="0"/>
              <a:t>In response to the believers in the force of nature:</a:t>
            </a:r>
          </a:p>
        </p:txBody>
      </p:sp>
      <p:sp>
        <p:nvSpPr>
          <p:cNvPr id="4" name="Date Placeholder 3">
            <a:extLst>
              <a:ext uri="{FF2B5EF4-FFF2-40B4-BE49-F238E27FC236}">
                <a16:creationId xmlns:a16="http://schemas.microsoft.com/office/drawing/2014/main" id="{B0A1C4DC-0206-400A-8F06-1514938F383D}"/>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ED16059E-E7CA-4585-8501-C6360A138110}"/>
              </a:ext>
            </a:extLst>
          </p:cNvPr>
          <p:cNvSpPr>
            <a:spLocks noGrp="1"/>
          </p:cNvSpPr>
          <p:nvPr>
            <p:ph type="sldNum" sz="quarter" idx="12"/>
          </p:nvPr>
        </p:nvSpPr>
        <p:spPr/>
        <p:txBody>
          <a:bodyPr/>
          <a:lstStyle/>
          <a:p>
            <a:fld id="{C8784B88-F3D9-6A4F-9660-1A0A1E561ED7}" type="slidenum">
              <a:rPr lang="en-US" smtClean="0"/>
              <a:t>13</a:t>
            </a:fld>
            <a:endParaRPr lang="en-US"/>
          </a:p>
        </p:txBody>
      </p:sp>
      <p:sp>
        <p:nvSpPr>
          <p:cNvPr id="7" name="Content Placeholder 6">
            <a:extLst>
              <a:ext uri="{FF2B5EF4-FFF2-40B4-BE49-F238E27FC236}">
                <a16:creationId xmlns:a16="http://schemas.microsoft.com/office/drawing/2014/main" id="{86FE4851-7D5A-4346-9B3E-E1C8FFD3807D}"/>
              </a:ext>
            </a:extLst>
          </p:cNvPr>
          <p:cNvSpPr>
            <a:spLocks noGrp="1"/>
          </p:cNvSpPr>
          <p:nvPr>
            <p:ph idx="1"/>
          </p:nvPr>
        </p:nvSpPr>
        <p:spPr/>
        <p:txBody>
          <a:bodyPr>
            <a:normAutofit/>
          </a:bodyPr>
          <a:lstStyle/>
          <a:p>
            <a:pPr marL="342900" indent="-342900">
              <a:buFont typeface="+mj-lt"/>
              <a:buAutoNum type="arabicPeriod"/>
            </a:pPr>
            <a:r>
              <a:rPr lang="en-CA" dirty="0">
                <a:effectLst/>
                <a:latin typeface="Arial" panose="020B0604020202020204" pitchFamily="34" charset="0"/>
                <a:ea typeface="Arial" panose="020B0604020202020204" pitchFamily="34" charset="0"/>
              </a:rPr>
              <a:t>Nature does not possess any of the divine attributes, such as life, power, knowledge, will, etc.</a:t>
            </a:r>
          </a:p>
          <a:p>
            <a:pPr marL="342900" indent="-342900">
              <a:buFont typeface="+mj-lt"/>
              <a:buAutoNum type="arabicPeriod"/>
            </a:pPr>
            <a:r>
              <a:rPr lang="en-CA" dirty="0">
                <a:effectLst/>
                <a:latin typeface="Arial" panose="020B0604020202020204" pitchFamily="34" charset="0"/>
                <a:ea typeface="Arial" panose="020B0604020202020204" pitchFamily="34" charset="0"/>
              </a:rPr>
              <a:t>The</a:t>
            </a:r>
            <a:r>
              <a:rPr lang="en-CA" b="1" dirty="0">
                <a:effectLst/>
                <a:latin typeface="Arial" panose="020B0604020202020204" pitchFamily="34" charset="0"/>
                <a:ea typeface="Arial" panose="020B0604020202020204" pitchFamily="34" charset="0"/>
              </a:rPr>
              <a:t> </a:t>
            </a:r>
            <a:r>
              <a:rPr lang="en-CA" dirty="0">
                <a:effectLst/>
                <a:latin typeface="Arial" panose="020B0604020202020204" pitchFamily="34" charset="0"/>
                <a:ea typeface="Arial" panose="020B0604020202020204" pitchFamily="34" charset="0"/>
              </a:rPr>
              <a:t>differences between the creations in the same environment indicates that nature has no effect in them. </a:t>
            </a:r>
            <a:endParaRPr lang="en-CA" dirty="0"/>
          </a:p>
        </p:txBody>
      </p:sp>
    </p:spTree>
    <p:extLst>
      <p:ext uri="{BB962C8B-B14F-4D97-AF65-F5344CB8AC3E}">
        <p14:creationId xmlns:p14="http://schemas.microsoft.com/office/powerpoint/2010/main" val="408895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lstStyle/>
          <a:p>
            <a:r>
              <a:rPr lang="en-US" dirty="0"/>
              <a:t>Monotheism.</a:t>
            </a:r>
          </a:p>
          <a:p>
            <a:r>
              <a:rPr lang="en-US" dirty="0"/>
              <a:t>Responding to other creeds.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6B11-3C75-4C18-836F-057C930E719E}"/>
              </a:ext>
            </a:extLst>
          </p:cNvPr>
          <p:cNvSpPr>
            <a:spLocks noGrp="1"/>
          </p:cNvSpPr>
          <p:nvPr>
            <p:ph type="title"/>
          </p:nvPr>
        </p:nvSpPr>
        <p:spPr/>
        <p:txBody>
          <a:bodyPr/>
          <a:lstStyle/>
          <a:p>
            <a:pPr algn="ctr"/>
            <a:r>
              <a:rPr lang="en-CA" dirty="0"/>
              <a:t>Monotheism</a:t>
            </a:r>
          </a:p>
        </p:txBody>
      </p:sp>
      <p:sp>
        <p:nvSpPr>
          <p:cNvPr id="3" name="Content Placeholder 2">
            <a:extLst>
              <a:ext uri="{FF2B5EF4-FFF2-40B4-BE49-F238E27FC236}">
                <a16:creationId xmlns:a16="http://schemas.microsoft.com/office/drawing/2014/main" id="{D562574F-308B-4C80-AF6D-6F8E36DCC4DE}"/>
              </a:ext>
            </a:extLst>
          </p:cNvPr>
          <p:cNvSpPr>
            <a:spLocks noGrp="1"/>
          </p:cNvSpPr>
          <p:nvPr>
            <p:ph idx="1"/>
          </p:nvPr>
        </p:nvSpPr>
        <p:spPr/>
        <p:txBody>
          <a:bodyPr>
            <a:noAutofit/>
          </a:bodyPr>
          <a:lstStyle/>
          <a:p>
            <a:pPr algn="just">
              <a:lnSpc>
                <a:spcPct val="115000"/>
              </a:lnSpc>
            </a:pPr>
            <a:r>
              <a:rPr lang="en-CA" dirty="0"/>
              <a:t>Monotheism, or </a:t>
            </a:r>
            <a:r>
              <a:rPr lang="en-CA" dirty="0" err="1"/>
              <a:t>Tawheed</a:t>
            </a:r>
            <a:r>
              <a:rPr lang="en-CA" dirty="0"/>
              <a:t>, means ‘There is no god but Allah’.</a:t>
            </a:r>
          </a:p>
          <a:p>
            <a:pPr algn="just">
              <a:lnSpc>
                <a:spcPct val="115000"/>
              </a:lnSpc>
            </a:pPr>
            <a:r>
              <a:rPr lang="en-CA" dirty="0"/>
              <a:t>or ‘There is no deity worthy of worship except Allah’.</a:t>
            </a:r>
            <a:endParaRPr lang="en-CA" dirty="0">
              <a:effectLst/>
              <a:latin typeface="Arial" panose="020B0604020202020204" pitchFamily="34" charset="0"/>
              <a:ea typeface="Arial" panose="020B0604020202020204" pitchFamily="34" charset="0"/>
            </a:endParaRPr>
          </a:p>
        </p:txBody>
      </p:sp>
      <p:sp>
        <p:nvSpPr>
          <p:cNvPr id="4" name="Date Placeholder 3">
            <a:extLst>
              <a:ext uri="{FF2B5EF4-FFF2-40B4-BE49-F238E27FC236}">
                <a16:creationId xmlns:a16="http://schemas.microsoft.com/office/drawing/2014/main" id="{8CFAEB70-146C-4BC7-98A6-81F867C20E85}"/>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E4EFC551-B1EC-446E-B77A-04BDB974EFAC}"/>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186433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01525-EC1C-41C5-8FE9-86716A12692B}"/>
              </a:ext>
            </a:extLst>
          </p:cNvPr>
          <p:cNvSpPr>
            <a:spLocks noGrp="1"/>
          </p:cNvSpPr>
          <p:nvPr>
            <p:ph type="title"/>
          </p:nvPr>
        </p:nvSpPr>
        <p:spPr/>
        <p:txBody>
          <a:bodyPr/>
          <a:lstStyle/>
          <a:p>
            <a:pPr algn="ctr"/>
            <a:r>
              <a:rPr lang="en-CA" dirty="0"/>
              <a:t>Is there more than one creator, or more than one God?</a:t>
            </a:r>
          </a:p>
        </p:txBody>
      </p:sp>
      <p:sp>
        <p:nvSpPr>
          <p:cNvPr id="3" name="Content Placeholder 2">
            <a:extLst>
              <a:ext uri="{FF2B5EF4-FFF2-40B4-BE49-F238E27FC236}">
                <a16:creationId xmlns:a16="http://schemas.microsoft.com/office/drawing/2014/main" id="{D445A023-5AF4-49D0-BA76-25CD69C9D7BD}"/>
              </a:ext>
            </a:extLst>
          </p:cNvPr>
          <p:cNvSpPr>
            <a:spLocks noGrp="1"/>
          </p:cNvSpPr>
          <p:nvPr>
            <p:ph idx="1"/>
          </p:nvPr>
        </p:nvSpPr>
        <p:spPr/>
        <p:txBody>
          <a:bodyPr>
            <a:normAutofit/>
          </a:bodyPr>
          <a:lstStyle/>
          <a:p>
            <a:pPr algn="just"/>
            <a:r>
              <a:rPr lang="en-CA" dirty="0"/>
              <a:t>The response to this can be summarized in </a:t>
            </a:r>
            <a:r>
              <a:rPr lang="en-CA" b="1" dirty="0"/>
              <a:t>four points</a:t>
            </a:r>
            <a:r>
              <a:rPr lang="en-CA" dirty="0"/>
              <a:t>: </a:t>
            </a:r>
          </a:p>
          <a:p>
            <a:pPr lvl="1" algn="just"/>
            <a:r>
              <a:rPr lang="en-CA" sz="2600" b="1" dirty="0"/>
              <a:t>The first:</a:t>
            </a:r>
            <a:r>
              <a:rPr lang="en-CA" sz="2600" dirty="0"/>
              <a:t> the creator is one because a single act cannot proceed from two doers. </a:t>
            </a:r>
          </a:p>
          <a:p>
            <a:pPr lvl="1" algn="just"/>
            <a:r>
              <a:rPr lang="en-CA" sz="2600" b="1" dirty="0"/>
              <a:t>The second:</a:t>
            </a:r>
            <a:r>
              <a:rPr lang="en-CA" sz="2600" dirty="0"/>
              <a:t> everything that exists beside Allah is created, and a created being cannot be equivalent of its creator nor be his partner.</a:t>
            </a:r>
          </a:p>
        </p:txBody>
      </p:sp>
      <p:sp>
        <p:nvSpPr>
          <p:cNvPr id="4" name="Date Placeholder 3">
            <a:extLst>
              <a:ext uri="{FF2B5EF4-FFF2-40B4-BE49-F238E27FC236}">
                <a16:creationId xmlns:a16="http://schemas.microsoft.com/office/drawing/2014/main" id="{540B49D3-E995-49D9-8F04-138DC322D625}"/>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609B371A-BC0E-451E-889C-323D5B55E285}"/>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2347220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476798-3939-4E83-B0EE-34E5262CD283}"/>
              </a:ext>
            </a:extLst>
          </p:cNvPr>
          <p:cNvSpPr>
            <a:spLocks noGrp="1"/>
          </p:cNvSpPr>
          <p:nvPr>
            <p:ph type="title"/>
          </p:nvPr>
        </p:nvSpPr>
        <p:spPr/>
        <p:txBody>
          <a:bodyPr/>
          <a:lstStyle/>
          <a:p>
            <a:pPr algn="ctr"/>
            <a:r>
              <a:rPr lang="en-CA" dirty="0"/>
              <a:t>Is there more than one creator, or more than one God?</a:t>
            </a:r>
          </a:p>
        </p:txBody>
      </p:sp>
      <p:sp>
        <p:nvSpPr>
          <p:cNvPr id="3" name="Content Placeholder 2">
            <a:extLst>
              <a:ext uri="{FF2B5EF4-FFF2-40B4-BE49-F238E27FC236}">
                <a16:creationId xmlns:a16="http://schemas.microsoft.com/office/drawing/2014/main" id="{F1CE224B-C831-4F6A-9E10-52B63D90B72A}"/>
              </a:ext>
            </a:extLst>
          </p:cNvPr>
          <p:cNvSpPr>
            <a:spLocks noGrp="1"/>
          </p:cNvSpPr>
          <p:nvPr>
            <p:ph idx="1"/>
          </p:nvPr>
        </p:nvSpPr>
        <p:spPr/>
        <p:txBody>
          <a:bodyPr>
            <a:noAutofit/>
          </a:bodyPr>
          <a:lstStyle/>
          <a:p>
            <a:pPr algn="just"/>
            <a:r>
              <a:rPr lang="en-CA" sz="2400" b="1" dirty="0"/>
              <a:t>The third:</a:t>
            </a:r>
            <a:r>
              <a:rPr lang="en-CA" sz="2400" dirty="0"/>
              <a:t> If we suppose that there are two gods, and they have opposite wills; then we have three situations:</a:t>
            </a:r>
          </a:p>
          <a:p>
            <a:pPr lvl="1" algn="just"/>
            <a:r>
              <a:rPr lang="en-CA" dirty="0"/>
              <a:t>either both of their wills are accomplished, which is impossible;</a:t>
            </a:r>
          </a:p>
          <a:p>
            <a:pPr lvl="1" algn="just"/>
            <a:r>
              <a:rPr lang="en-CA" dirty="0"/>
              <a:t>or neither of their wills is accomplished, which means they are both incompetent;</a:t>
            </a:r>
          </a:p>
          <a:p>
            <a:pPr lvl="1" algn="just"/>
            <a:r>
              <a:rPr lang="en-CA" dirty="0"/>
              <a:t>or the will of one of them is accomplished and not the other, and hence, the one whose will is accomplished is the true and the only god.</a:t>
            </a:r>
          </a:p>
        </p:txBody>
      </p:sp>
      <p:sp>
        <p:nvSpPr>
          <p:cNvPr id="4" name="Date Placeholder 3">
            <a:extLst>
              <a:ext uri="{FF2B5EF4-FFF2-40B4-BE49-F238E27FC236}">
                <a16:creationId xmlns:a16="http://schemas.microsoft.com/office/drawing/2014/main" id="{C034E193-7A43-4844-A307-027B68B04DB0}"/>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1131825F-D305-4E13-BCA2-A7765B061049}"/>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1986990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5CCD2-E963-4256-B0FE-1037B7A7A3AA}"/>
              </a:ext>
            </a:extLst>
          </p:cNvPr>
          <p:cNvSpPr>
            <a:spLocks noGrp="1"/>
          </p:cNvSpPr>
          <p:nvPr>
            <p:ph type="title"/>
          </p:nvPr>
        </p:nvSpPr>
        <p:spPr/>
        <p:txBody>
          <a:bodyPr/>
          <a:lstStyle/>
          <a:p>
            <a:pPr algn="ctr"/>
            <a:r>
              <a:rPr lang="en-CA" dirty="0"/>
              <a:t>Is there more than one creator, or more than one God?</a:t>
            </a:r>
          </a:p>
        </p:txBody>
      </p:sp>
      <p:sp>
        <p:nvSpPr>
          <p:cNvPr id="3" name="Content Placeholder 2">
            <a:extLst>
              <a:ext uri="{FF2B5EF4-FFF2-40B4-BE49-F238E27FC236}">
                <a16:creationId xmlns:a16="http://schemas.microsoft.com/office/drawing/2014/main" id="{3BB69659-6BAC-400E-8FF8-F7C0495D8042}"/>
              </a:ext>
            </a:extLst>
          </p:cNvPr>
          <p:cNvSpPr>
            <a:spLocks noGrp="1"/>
          </p:cNvSpPr>
          <p:nvPr>
            <p:ph idx="1"/>
          </p:nvPr>
        </p:nvSpPr>
        <p:spPr/>
        <p:txBody>
          <a:bodyPr>
            <a:noAutofit/>
          </a:bodyPr>
          <a:lstStyle/>
          <a:p>
            <a:pPr algn="just"/>
            <a:r>
              <a:rPr lang="en-CA" b="1" dirty="0"/>
              <a:t>The fourth:</a:t>
            </a:r>
            <a:r>
              <a:rPr lang="en-CA" dirty="0"/>
              <a:t> is that if there are two gods or creators, each of them will have his own creations. Then the creations of one of them should be distinguished from those created by the other, which is against what we witness in this life.</a:t>
            </a:r>
            <a:endParaRPr lang="en-CA" sz="2600" dirty="0"/>
          </a:p>
        </p:txBody>
      </p:sp>
      <p:sp>
        <p:nvSpPr>
          <p:cNvPr id="4" name="Date Placeholder 3">
            <a:extLst>
              <a:ext uri="{FF2B5EF4-FFF2-40B4-BE49-F238E27FC236}">
                <a16:creationId xmlns:a16="http://schemas.microsoft.com/office/drawing/2014/main" id="{EAC7A569-810C-413C-9E39-51B477E14360}"/>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5BC0B677-EF09-4BD7-A4BA-729CE01D2747}"/>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167502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48BDB-957F-4C7F-AD1E-056225205CF5}"/>
              </a:ext>
            </a:extLst>
          </p:cNvPr>
          <p:cNvSpPr>
            <a:spLocks noGrp="1"/>
          </p:cNvSpPr>
          <p:nvPr>
            <p:ph type="title"/>
          </p:nvPr>
        </p:nvSpPr>
        <p:spPr/>
        <p:txBody>
          <a:bodyPr/>
          <a:lstStyle/>
          <a:p>
            <a:pPr algn="ctr"/>
            <a:r>
              <a:rPr lang="en-CA" dirty="0"/>
              <a:t>In Response to the Christians</a:t>
            </a:r>
          </a:p>
        </p:txBody>
      </p:sp>
      <p:sp>
        <p:nvSpPr>
          <p:cNvPr id="3" name="Content Placeholder 2">
            <a:extLst>
              <a:ext uri="{FF2B5EF4-FFF2-40B4-BE49-F238E27FC236}">
                <a16:creationId xmlns:a16="http://schemas.microsoft.com/office/drawing/2014/main" id="{FA14A561-4352-48D0-B190-D0438A120AF3}"/>
              </a:ext>
            </a:extLst>
          </p:cNvPr>
          <p:cNvSpPr>
            <a:spLocks noGrp="1"/>
          </p:cNvSpPr>
          <p:nvPr>
            <p:ph idx="1"/>
          </p:nvPr>
        </p:nvSpPr>
        <p:spPr/>
        <p:txBody>
          <a:bodyPr>
            <a:normAutofit/>
          </a:bodyPr>
          <a:lstStyle/>
          <a:p>
            <a:pPr algn="just"/>
            <a:r>
              <a:rPr lang="en-CA" dirty="0"/>
              <a:t>Christians exaggerated with respect to Jesus: </a:t>
            </a:r>
          </a:p>
          <a:p>
            <a:pPr lvl="1" algn="just"/>
            <a:r>
              <a:rPr lang="en-CA" sz="2600" dirty="0"/>
              <a:t>some of them said: he is God’s son;</a:t>
            </a:r>
          </a:p>
          <a:p>
            <a:pPr lvl="1" algn="just"/>
            <a:r>
              <a:rPr lang="en-CA" sz="2600" dirty="0"/>
              <a:t>a second group said: he is God;</a:t>
            </a:r>
          </a:p>
          <a:p>
            <a:pPr lvl="1" algn="just"/>
            <a:r>
              <a:rPr lang="en-CA" sz="2600" dirty="0"/>
              <a:t>and a third group said: God is the third of three; Exalted is He and high above what they say by great sublimity.</a:t>
            </a:r>
          </a:p>
        </p:txBody>
      </p:sp>
      <p:sp>
        <p:nvSpPr>
          <p:cNvPr id="4" name="Date Placeholder 3">
            <a:extLst>
              <a:ext uri="{FF2B5EF4-FFF2-40B4-BE49-F238E27FC236}">
                <a16:creationId xmlns:a16="http://schemas.microsoft.com/office/drawing/2014/main" id="{0CEC4D13-E519-472B-AEC9-C4F42ED0B642}"/>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6DC95093-1440-4FF5-AB9D-7B6F46A6C7C3}"/>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4252350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1000"/>
                                        <p:tgtEl>
                                          <p:spTgt spid="3">
                                            <p:txEl>
                                              <p:pRg st="2" end="2"/>
                                            </p:txEl>
                                          </p:spTgt>
                                        </p:tgtEl>
                                      </p:cBhvr>
                                    </p:animEffect>
                                    <p:anim calcmode="lin" valueType="num">
                                      <p:cBhvr>
                                        <p:cTn id="2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DA7DE-3F19-4E7D-A4B4-F4A6DCAE8305}"/>
              </a:ext>
            </a:extLst>
          </p:cNvPr>
          <p:cNvSpPr>
            <a:spLocks noGrp="1"/>
          </p:cNvSpPr>
          <p:nvPr>
            <p:ph type="title"/>
          </p:nvPr>
        </p:nvSpPr>
        <p:spPr/>
        <p:txBody>
          <a:bodyPr/>
          <a:lstStyle/>
          <a:p>
            <a:pPr algn="ctr"/>
            <a:r>
              <a:rPr lang="en-CA" dirty="0"/>
              <a:t>Refutation of the claim that Jesus is the son of God</a:t>
            </a:r>
          </a:p>
        </p:txBody>
      </p:sp>
      <p:sp>
        <p:nvSpPr>
          <p:cNvPr id="3" name="Content Placeholder 2">
            <a:extLst>
              <a:ext uri="{FF2B5EF4-FFF2-40B4-BE49-F238E27FC236}">
                <a16:creationId xmlns:a16="http://schemas.microsoft.com/office/drawing/2014/main" id="{52275C88-7FB0-4750-AE2F-3E295187EBFE}"/>
              </a:ext>
            </a:extLst>
          </p:cNvPr>
          <p:cNvSpPr>
            <a:spLocks noGrp="1"/>
          </p:cNvSpPr>
          <p:nvPr>
            <p:ph idx="1"/>
          </p:nvPr>
        </p:nvSpPr>
        <p:spPr/>
        <p:txBody>
          <a:bodyPr>
            <a:normAutofit/>
          </a:bodyPr>
          <a:lstStyle/>
          <a:p>
            <a:pPr marL="514350" indent="-514350" algn="just">
              <a:buFont typeface="+mj-lt"/>
              <a:buAutoNum type="arabicPeriod"/>
            </a:pPr>
            <a:r>
              <a:rPr lang="en-CA" dirty="0"/>
              <a:t>Adam is more deserving of this title because he had no mother or father.</a:t>
            </a:r>
          </a:p>
          <a:p>
            <a:pPr marL="514350" indent="-514350" algn="just">
              <a:buFont typeface="+mj-lt"/>
              <a:buAutoNum type="arabicPeriod"/>
            </a:pPr>
            <a:r>
              <a:rPr lang="en-CA" dirty="0"/>
              <a:t>The child has to be of the same species of his parents.</a:t>
            </a:r>
          </a:p>
          <a:p>
            <a:pPr marL="514350" indent="-514350" algn="just">
              <a:buFont typeface="+mj-lt"/>
              <a:buAutoNum type="arabicPeriod"/>
            </a:pPr>
            <a:r>
              <a:rPr lang="en-CA" dirty="0"/>
              <a:t>Allah is Free of need, and all mankind is in need of Him.</a:t>
            </a:r>
          </a:p>
          <a:p>
            <a:pPr marL="514350" indent="-514350" algn="just">
              <a:buFont typeface="+mj-lt"/>
              <a:buAutoNum type="arabicPeriod"/>
            </a:pPr>
            <a:r>
              <a:rPr lang="en-CA" dirty="0"/>
              <a:t>The only valid relationship between the created and the Creator is servitude.</a:t>
            </a:r>
            <a:endParaRPr lang="en-CA" sz="2600" dirty="0">
              <a:effectLst/>
              <a:latin typeface="Arial" panose="020B0604020202020204" pitchFamily="34" charset="0"/>
              <a:ea typeface="Arial" panose="020B0604020202020204" pitchFamily="34" charset="0"/>
            </a:endParaRPr>
          </a:p>
        </p:txBody>
      </p:sp>
      <p:sp>
        <p:nvSpPr>
          <p:cNvPr id="4" name="Date Placeholder 3">
            <a:extLst>
              <a:ext uri="{FF2B5EF4-FFF2-40B4-BE49-F238E27FC236}">
                <a16:creationId xmlns:a16="http://schemas.microsoft.com/office/drawing/2014/main" id="{D6209011-6DBC-4298-8DAE-ADF2ECA4651F}"/>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07EDF873-106F-4E1E-9339-39134C133930}"/>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6318459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535F5-7820-4A24-8414-E4F255B0723E}"/>
              </a:ext>
            </a:extLst>
          </p:cNvPr>
          <p:cNvSpPr>
            <a:spLocks noGrp="1"/>
          </p:cNvSpPr>
          <p:nvPr>
            <p:ph type="title"/>
          </p:nvPr>
        </p:nvSpPr>
        <p:spPr/>
        <p:txBody>
          <a:bodyPr/>
          <a:lstStyle/>
          <a:p>
            <a:pPr algn="ctr"/>
            <a:r>
              <a:rPr lang="en-CA" dirty="0"/>
              <a:t>Refutation of the claim that Jesus is God</a:t>
            </a:r>
          </a:p>
        </p:txBody>
      </p:sp>
      <p:sp>
        <p:nvSpPr>
          <p:cNvPr id="4" name="Date Placeholder 3">
            <a:extLst>
              <a:ext uri="{FF2B5EF4-FFF2-40B4-BE49-F238E27FC236}">
                <a16:creationId xmlns:a16="http://schemas.microsoft.com/office/drawing/2014/main" id="{4420DD03-EC81-4FDC-AB9F-43EFFC41425C}"/>
              </a:ext>
            </a:extLst>
          </p:cNvPr>
          <p:cNvSpPr>
            <a:spLocks noGrp="1"/>
          </p:cNvSpPr>
          <p:nvPr>
            <p:ph type="dt" sz="half" idx="10"/>
          </p:nvPr>
        </p:nvSpPr>
        <p:spPr/>
        <p:txBody>
          <a:bodyPr/>
          <a:lstStyle/>
          <a:p>
            <a:r>
              <a:rPr lang="en-CA" dirty="0"/>
              <a:t>04-10-2020</a:t>
            </a:r>
            <a:endParaRPr lang="en-US" dirty="0"/>
          </a:p>
        </p:txBody>
      </p:sp>
      <p:sp>
        <p:nvSpPr>
          <p:cNvPr id="5" name="Slide Number Placeholder 4">
            <a:extLst>
              <a:ext uri="{FF2B5EF4-FFF2-40B4-BE49-F238E27FC236}">
                <a16:creationId xmlns:a16="http://schemas.microsoft.com/office/drawing/2014/main" id="{75B9DA19-BF36-4B16-88F5-72273BB501B9}"/>
              </a:ext>
            </a:extLst>
          </p:cNvPr>
          <p:cNvSpPr>
            <a:spLocks noGrp="1"/>
          </p:cNvSpPr>
          <p:nvPr>
            <p:ph type="sldNum" sz="quarter" idx="12"/>
          </p:nvPr>
        </p:nvSpPr>
        <p:spPr/>
        <p:txBody>
          <a:bodyPr/>
          <a:lstStyle/>
          <a:p>
            <a:fld id="{C8784B88-F3D9-6A4F-9660-1A0A1E561ED7}" type="slidenum">
              <a:rPr lang="en-US" smtClean="0"/>
              <a:t>9</a:t>
            </a:fld>
            <a:endParaRPr lang="en-US"/>
          </a:p>
        </p:txBody>
      </p:sp>
      <p:sp>
        <p:nvSpPr>
          <p:cNvPr id="7" name="Content Placeholder 6">
            <a:extLst>
              <a:ext uri="{FF2B5EF4-FFF2-40B4-BE49-F238E27FC236}">
                <a16:creationId xmlns:a16="http://schemas.microsoft.com/office/drawing/2014/main" id="{23CCBE02-2711-4639-957F-8F3F761BEC3D}"/>
              </a:ext>
            </a:extLst>
          </p:cNvPr>
          <p:cNvSpPr>
            <a:spLocks noGrp="1"/>
          </p:cNvSpPr>
          <p:nvPr>
            <p:ph idx="1"/>
          </p:nvPr>
        </p:nvSpPr>
        <p:spPr/>
        <p:txBody>
          <a:bodyPr>
            <a:noAutofit/>
          </a:bodyPr>
          <a:lstStyle/>
          <a:p>
            <a:pPr marL="342900" lvl="0" indent="-342900" algn="just" rtl="0">
              <a:lnSpc>
                <a:spcPct val="150000"/>
              </a:lnSpc>
              <a:buFont typeface="+mj-lt"/>
              <a:buAutoNum type="arabicPeriod"/>
            </a:pPr>
            <a:r>
              <a:rPr lang="en-CA" u="none" strike="noStrike" dirty="0">
                <a:effectLst/>
                <a:latin typeface="Arial" panose="020B0604020202020204" pitchFamily="34" charset="0"/>
                <a:ea typeface="Arial" panose="020B0604020202020204" pitchFamily="34" charset="0"/>
              </a:rPr>
              <a:t>This is disproved because Jesus used to worship God, and was a human being.</a:t>
            </a:r>
          </a:p>
          <a:p>
            <a:pPr marL="342900" lvl="0" indent="-342900" algn="just">
              <a:lnSpc>
                <a:spcPct val="150000"/>
              </a:lnSpc>
              <a:buFont typeface="+mj-lt"/>
              <a:buAutoNum type="arabicPeriod"/>
            </a:pPr>
            <a:r>
              <a:rPr lang="en-CA" u="none" strike="noStrike" dirty="0">
                <a:effectLst/>
                <a:latin typeface="Arial" panose="020B0604020202020204" pitchFamily="34" charset="0"/>
                <a:ea typeface="Arial" panose="020B0604020202020204" pitchFamily="34" charset="0"/>
              </a:rPr>
              <a:t>They claimed that Jesus was crucified and killed; God is ever living and cannot be overcome rather than being killed!</a:t>
            </a:r>
          </a:p>
          <a:p>
            <a:pPr marL="342900" lvl="0" indent="-342900" algn="just">
              <a:lnSpc>
                <a:spcPct val="150000"/>
              </a:lnSpc>
              <a:buFont typeface="+mj-lt"/>
              <a:buAutoNum type="arabicPeriod"/>
            </a:pPr>
            <a:r>
              <a:rPr lang="en-CA" u="none" strike="noStrike" dirty="0">
                <a:effectLst/>
                <a:latin typeface="Arial" panose="020B0604020202020204" pitchFamily="34" charset="0"/>
                <a:ea typeface="Arial" panose="020B0604020202020204" pitchFamily="34" charset="0"/>
              </a:rPr>
              <a:t>Jesus was born as a child and he grew up; this change is not possible for God.</a:t>
            </a:r>
          </a:p>
        </p:txBody>
      </p:sp>
    </p:spTree>
    <p:extLst>
      <p:ext uri="{BB962C8B-B14F-4D97-AF65-F5344CB8AC3E}">
        <p14:creationId xmlns:p14="http://schemas.microsoft.com/office/powerpoint/2010/main" val="800995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3726</TotalTime>
  <Words>664</Words>
  <Application>Microsoft Office PowerPoint</Application>
  <PresentationFormat>Widescreen</PresentationFormat>
  <Paragraphs>73</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Arial</vt:lpstr>
      <vt:lpstr>Calibri</vt:lpstr>
      <vt:lpstr>Calibri Light</vt:lpstr>
      <vt:lpstr>Office Theme</vt:lpstr>
      <vt:lpstr>Custom Design</vt:lpstr>
      <vt:lpstr>Monotheism Responding to Other Creeds </vt:lpstr>
      <vt:lpstr>Agenda</vt:lpstr>
      <vt:lpstr>Monotheism</vt:lpstr>
      <vt:lpstr>Is there more than one creator, or more than one God?</vt:lpstr>
      <vt:lpstr>Is there more than one creator, or more than one God?</vt:lpstr>
      <vt:lpstr>Is there more than one creator, or more than one God?</vt:lpstr>
      <vt:lpstr>In Response to the Christians</vt:lpstr>
      <vt:lpstr>Refutation of the claim that Jesus is the son of God</vt:lpstr>
      <vt:lpstr>Refutation of the claim that Jesus is God</vt:lpstr>
      <vt:lpstr>Refutation of the claim that God is the third of three</vt:lpstr>
      <vt:lpstr>In response to Idols Worshippers</vt:lpstr>
      <vt:lpstr>In response to the Magi</vt:lpstr>
      <vt:lpstr>In response to the believers in the force of nature: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ZK</cp:lastModifiedBy>
  <cp:revision>57</cp:revision>
  <dcterms:created xsi:type="dcterms:W3CDTF">2020-09-13T16:40:33Z</dcterms:created>
  <dcterms:modified xsi:type="dcterms:W3CDTF">2020-09-26T03:52:30Z</dcterms:modified>
</cp:coreProperties>
</file>