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en-US" sz="1800" b="1" dirty="0"/>
              <a:t>24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مَا أَجْمَلَ الوَفَاءَ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E5A6A-A649-4F2F-8644-ADB40A9D2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40" y="2711589"/>
            <a:ext cx="11486920" cy="143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4CFA67-1012-4FB5-8BAA-AE5C7B2C1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0" y="1828800"/>
            <a:ext cx="11982760" cy="456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7E527-C7A6-4F9B-80A9-186971CE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61" y="2104222"/>
            <a:ext cx="11687878" cy="366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F97C3-96B7-405D-BEC5-95BBCBF09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895" y="407625"/>
            <a:ext cx="7418210" cy="604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FDCAB4-1FC4-46B9-9173-F393C6B08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034" y="528811"/>
            <a:ext cx="6295932" cy="580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0B660-7E16-45E0-8046-350FDBE5E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900" y="991519"/>
            <a:ext cx="7884200" cy="48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75144-C76C-4AFE-A4FC-6CE01C4D0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99" y="293993"/>
            <a:ext cx="6970002" cy="576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17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مَا أَجْمَلَ الوَفَاءَ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52</cp:revision>
  <dcterms:created xsi:type="dcterms:W3CDTF">2020-09-13T16:40:33Z</dcterms:created>
  <dcterms:modified xsi:type="dcterms:W3CDTF">2023-06-17T12:58:19Z</dcterms:modified>
</cp:coreProperties>
</file>