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9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en-US" sz="1800" b="1" dirty="0"/>
              <a:t>20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الرِّزْق الطَّيِّب</a:t>
            </a:r>
            <a:br>
              <a:rPr lang="en-US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2331D-EA38-46B1-A0C2-AAA8C071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42" y="3081289"/>
            <a:ext cx="6916115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1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DABF8-1356-441C-B4D9-CF9DF24CC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259" y="1997510"/>
            <a:ext cx="5239481" cy="676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A940D6-19FB-4FD6-8FFB-653B651E3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3482"/>
            <a:ext cx="12192000" cy="131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4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29700-8920-4FDE-B3DD-E39FE1531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08" y="1796852"/>
            <a:ext cx="10450383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63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A466F-C0AD-4207-A3E5-B17017FFF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107"/>
            <a:ext cx="12192000" cy="186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9EBAE8-3C25-492B-807D-A750958B4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187" y="3611236"/>
            <a:ext cx="8335538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0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129C6-A123-490D-B9ED-4BA2FC29F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" y="258416"/>
            <a:ext cx="9899372" cy="60893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9D4C54-32E1-DB62-B888-9740ABACEE21}"/>
              </a:ext>
            </a:extLst>
          </p:cNvPr>
          <p:cNvCxnSpPr/>
          <p:nvPr/>
        </p:nvCxnSpPr>
        <p:spPr>
          <a:xfrm>
            <a:off x="6937513" y="1391478"/>
            <a:ext cx="5665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A14B66-B92D-D435-914B-2A964260771A}"/>
              </a:ext>
            </a:extLst>
          </p:cNvPr>
          <p:cNvCxnSpPr/>
          <p:nvPr/>
        </p:nvCxnSpPr>
        <p:spPr>
          <a:xfrm>
            <a:off x="8471452" y="2468217"/>
            <a:ext cx="5665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A7A7E0-95AB-2C4A-D114-D903BD8137B9}"/>
              </a:ext>
            </a:extLst>
          </p:cNvPr>
          <p:cNvCxnSpPr/>
          <p:nvPr/>
        </p:nvCxnSpPr>
        <p:spPr>
          <a:xfrm>
            <a:off x="7795591" y="3621156"/>
            <a:ext cx="5665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9664DA-9CD6-A17D-F278-647AAFA5F10F}"/>
              </a:ext>
            </a:extLst>
          </p:cNvPr>
          <p:cNvCxnSpPr/>
          <p:nvPr/>
        </p:nvCxnSpPr>
        <p:spPr>
          <a:xfrm>
            <a:off x="7109791" y="4654825"/>
            <a:ext cx="5665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67D7A1-2715-EA1A-B1FD-860B30D14835}"/>
              </a:ext>
            </a:extLst>
          </p:cNvPr>
          <p:cNvCxnSpPr/>
          <p:nvPr/>
        </p:nvCxnSpPr>
        <p:spPr>
          <a:xfrm>
            <a:off x="7904921" y="5738190"/>
            <a:ext cx="5665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3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AF40B-81FB-4BA8-BF43-C65DB7D5C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45" y="1802186"/>
            <a:ext cx="9735909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56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42EF3-1173-4C03-89B1-65B28CCA7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00"/>
            <a:ext cx="12192000" cy="617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BD443-45C6-46FC-977F-6958E0E22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970" y="3076526"/>
            <a:ext cx="4182059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D9038-085C-4998-935B-C358BFD5D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364" y="3057473"/>
            <a:ext cx="5887272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BC545C-56E4-4339-91B4-1C237342E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893" y="2123607"/>
            <a:ext cx="1886213" cy="762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6A116D-F671-4490-B2DB-0C40B980E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363" y="3076526"/>
            <a:ext cx="6973273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5958D-AAEE-4E95-A670-B9DE25383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943" y="3081289"/>
            <a:ext cx="5468113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0523A-58C8-44E8-9F91-C19D9FE91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209"/>
          <a:stretch/>
        </p:blipFill>
        <p:spPr>
          <a:xfrm>
            <a:off x="1056571" y="3057473"/>
            <a:ext cx="10078857" cy="65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01D24-F29C-4357-9D29-41094D024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472" y="2103314"/>
            <a:ext cx="2191056" cy="743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7ECA62-C347-4785-85E3-32BC229B5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102" y="3066999"/>
            <a:ext cx="4267796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3F8ED-1321-478D-BE3C-64CC6D905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72" y="2097315"/>
            <a:ext cx="8811855" cy="695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F1B00-3221-43F2-AAF4-4622D6448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999" y="3071762"/>
            <a:ext cx="1448002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23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الرِّزْق الطَّيِّب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41</cp:revision>
  <dcterms:created xsi:type="dcterms:W3CDTF">2020-09-13T16:40:33Z</dcterms:created>
  <dcterms:modified xsi:type="dcterms:W3CDTF">2022-12-17T16:01:05Z</dcterms:modified>
</cp:coreProperties>
</file>