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07" r:id="rId3"/>
    <p:sldId id="273" r:id="rId4"/>
    <p:sldId id="274" r:id="rId5"/>
    <p:sldId id="275" r:id="rId6"/>
    <p:sldId id="292" r:id="rId7"/>
    <p:sldId id="294" r:id="rId8"/>
    <p:sldId id="308" r:id="rId9"/>
    <p:sldId id="309" r:id="rId10"/>
    <p:sldId id="27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المَكَان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البَلَد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المَدِينَة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الجِنسِيَّة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يَسْكُن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E6AD62-C82D-45EC-82EA-566F1170E4F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يَعِيش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3A22B26-CDBB-4ABD-9468-DB356FE7F3EE}" type="parTrans" cxnId="{BDED6D50-DB62-4D24-9449-721D7021B002}">
      <dgm:prSet/>
      <dgm:spPr/>
      <dgm:t>
        <a:bodyPr/>
        <a:lstStyle/>
        <a:p>
          <a:endParaRPr lang="en-US"/>
        </a:p>
      </dgm:t>
    </dgm:pt>
    <dgm:pt modelId="{37FC778F-B27D-4A09-99EE-86D7905CCF2E}" type="sibTrans" cxnId="{BDED6D50-DB62-4D24-9449-721D7021B002}">
      <dgm:prSet/>
      <dgm:spPr/>
      <dgm:t>
        <a:bodyPr/>
        <a:lstStyle/>
        <a:p>
          <a:endParaRPr lang="en-US"/>
        </a:p>
      </dgm:t>
    </dgm:pt>
    <dgm:pt modelId="{D4CE0AA8-296E-4410-9589-E4AFEE2E075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المِنْطَقَة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F1D12F-37E4-44B7-9EBB-A583445B53D2}" type="parTrans" cxnId="{2A56BB31-CFBA-4097-8CD2-8945041CA17C}">
      <dgm:prSet/>
      <dgm:spPr/>
      <dgm:t>
        <a:bodyPr/>
        <a:lstStyle/>
        <a:p>
          <a:endParaRPr lang="en-US"/>
        </a:p>
      </dgm:t>
    </dgm:pt>
    <dgm:pt modelId="{58B1C267-99E5-429A-888E-3FBAE9F622FC}" type="sibTrans" cxnId="{2A56BB31-CFBA-4097-8CD2-8945041CA17C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989A1C05-AD21-4E78-81BF-5DD494583B23}" type="pres">
      <dgm:prSet presAssocID="{E9F1D12F-37E4-44B7-9EBB-A583445B53D2}" presName="Name9" presStyleLbl="parChTrans1D2" presStyleIdx="2" presStyleCnt="6"/>
      <dgm:spPr/>
    </dgm:pt>
    <dgm:pt modelId="{B78236B1-F1F1-4FDE-8EA7-3DC66410F6D5}" type="pres">
      <dgm:prSet presAssocID="{E9F1D12F-37E4-44B7-9EBB-A583445B53D2}" presName="connTx" presStyleLbl="parChTrans1D2" presStyleIdx="2" presStyleCnt="6"/>
      <dgm:spPr/>
    </dgm:pt>
    <dgm:pt modelId="{304A21C1-3083-4FC3-B1C9-015BB9407D60}" type="pres">
      <dgm:prSet presAssocID="{D4CE0AA8-296E-4410-9589-E4AFEE2E075D}" presName="node" presStyleLbl="node1" presStyleIdx="2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6"/>
      <dgm:spPr/>
    </dgm:pt>
    <dgm:pt modelId="{FAD6C87C-51D7-4C77-B39A-2F60E302F23C}" type="pres">
      <dgm:prSet presAssocID="{9A1CA1D5-06AC-4AA4-9AE1-2F0FC95F2711}" presName="connTx" presStyleLbl="parChTrans1D2" presStyleIdx="3" presStyleCnt="6"/>
      <dgm:spPr/>
    </dgm:pt>
    <dgm:pt modelId="{6DA2094A-F5F8-46FF-8774-1564261B37E1}" type="pres">
      <dgm:prSet presAssocID="{C1FAE245-3ABC-4B24-9F30-ED935D6AC081}" presName="node" presStyleLbl="node1" presStyleIdx="3" presStyleCnt="6">
        <dgm:presLayoutVars>
          <dgm:bulletEnabled val="1"/>
        </dgm:presLayoutVars>
      </dgm:prSet>
      <dgm:spPr/>
    </dgm:pt>
    <dgm:pt modelId="{132587B6-62B5-48EC-B704-FC68B1404A1E}" type="pres">
      <dgm:prSet presAssocID="{D3A22B26-CDBB-4ABD-9468-DB356FE7F3EE}" presName="Name9" presStyleLbl="parChTrans1D2" presStyleIdx="4" presStyleCnt="6"/>
      <dgm:spPr/>
    </dgm:pt>
    <dgm:pt modelId="{15CAC019-6C32-48E2-B544-EC9FC045E1C5}" type="pres">
      <dgm:prSet presAssocID="{D3A22B26-CDBB-4ABD-9468-DB356FE7F3EE}" presName="connTx" presStyleLbl="parChTrans1D2" presStyleIdx="4" presStyleCnt="6"/>
      <dgm:spPr/>
    </dgm:pt>
    <dgm:pt modelId="{6C415739-41DF-4864-909C-752F1A0F14A8}" type="pres">
      <dgm:prSet presAssocID="{77E6AD62-C82D-45EC-82EA-566F1170E4FA}" presName="node" presStyleLbl="node1" presStyleIdx="4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5" presStyleCnt="6"/>
      <dgm:spPr/>
    </dgm:pt>
    <dgm:pt modelId="{C2E00B56-D313-43AF-B0B8-EE9EE0E45574}" type="pres">
      <dgm:prSet presAssocID="{102BB25D-1F0C-4DC0-9899-60DF75E61A4C}" presName="connTx" presStyleLbl="parChTrans1D2" presStyleIdx="5" presStyleCnt="6"/>
      <dgm:spPr/>
    </dgm:pt>
    <dgm:pt modelId="{B6BAC1A6-4BC3-4BB6-9C63-EE1B9FB7E618}" type="pres">
      <dgm:prSet presAssocID="{00B774C7-310D-4187-8044-8F79221C96D4}" presName="node" presStyleLbl="node1" presStyleIdx="5" presStyleCnt="6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2A56BB31-CFBA-4097-8CD2-8945041CA17C}" srcId="{915165F4-27B5-4EAB-944C-A9BA2AAB4DE3}" destId="{D4CE0AA8-296E-4410-9589-E4AFEE2E075D}" srcOrd="2" destOrd="0" parTransId="{E9F1D12F-37E4-44B7-9EBB-A583445B53D2}" sibTransId="{58B1C267-99E5-429A-888E-3FBAE9F622FC}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BDED6D50-DB62-4D24-9449-721D7021B002}" srcId="{915165F4-27B5-4EAB-944C-A9BA2AAB4DE3}" destId="{77E6AD62-C82D-45EC-82EA-566F1170E4FA}" srcOrd="4" destOrd="0" parTransId="{D3A22B26-CDBB-4ABD-9468-DB356FE7F3EE}" sibTransId="{37FC778F-B27D-4A09-99EE-86D7905CCF2E}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7E43983-9262-4078-AFB7-73E23364CD2F}" type="presOf" srcId="{77E6AD62-C82D-45EC-82EA-566F1170E4FA}" destId="{6C415739-41DF-4864-909C-752F1A0F14A8}" srcOrd="0" destOrd="0" presId="urn:microsoft.com/office/officeart/2005/8/layout/radial1"/>
    <dgm:cxn modelId="{B890C88E-0720-4343-8A44-CBB825213E6C}" srcId="{915165F4-27B5-4EAB-944C-A9BA2AAB4DE3}" destId="{00B774C7-310D-4187-8044-8F79221C96D4}" srcOrd="5" destOrd="0" parTransId="{102BB25D-1F0C-4DC0-9899-60DF75E61A4C}" sibTransId="{0B2ABB32-8129-4B4C-8FF2-7E2A02B27C06}"/>
    <dgm:cxn modelId="{36C2BDAC-E124-4BCA-B312-8AAADD61F07A}" type="presOf" srcId="{E9F1D12F-37E4-44B7-9EBB-A583445B53D2}" destId="{989A1C05-AD21-4E78-81BF-5DD494583B23}" srcOrd="0" destOrd="0" presId="urn:microsoft.com/office/officeart/2005/8/layout/radial1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C7DBC4BC-9B0D-441F-93B5-822371D1B6A1}" type="presOf" srcId="{E9F1D12F-37E4-44B7-9EBB-A583445B53D2}" destId="{B78236B1-F1F1-4FDE-8EA7-3DC66410F6D5}" srcOrd="1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A6B3EBC2-39F6-4EB4-B8D0-937AB8ACB5DC}" type="presOf" srcId="{D3A22B26-CDBB-4ABD-9468-DB356FE7F3EE}" destId="{132587B6-62B5-48EC-B704-FC68B1404A1E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D572F6E1-D266-42BB-AA09-BB77E85F7D17}" type="presOf" srcId="{D3A22B26-CDBB-4ABD-9468-DB356FE7F3EE}" destId="{15CAC019-6C32-48E2-B544-EC9FC045E1C5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2BD388FB-6BF9-4E1F-9C49-473261D5BC58}" type="presOf" srcId="{D4CE0AA8-296E-4410-9589-E4AFEE2E075D}" destId="{304A21C1-3083-4FC3-B1C9-015BB9407D60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2AA71F09-9156-4A46-BC77-44922E68C5D0}" type="presParOf" srcId="{7F8C1E0C-5CCF-401C-BBAD-ABCA7E9C1736}" destId="{989A1C05-AD21-4E78-81BF-5DD494583B23}" srcOrd="5" destOrd="0" presId="urn:microsoft.com/office/officeart/2005/8/layout/radial1"/>
    <dgm:cxn modelId="{5C0BA147-0DE7-4B42-B96D-08FBBD57EA15}" type="presParOf" srcId="{989A1C05-AD21-4E78-81BF-5DD494583B23}" destId="{B78236B1-F1F1-4FDE-8EA7-3DC66410F6D5}" srcOrd="0" destOrd="0" presId="urn:microsoft.com/office/officeart/2005/8/layout/radial1"/>
    <dgm:cxn modelId="{3FF38397-6D98-41E7-9958-28E68C05A439}" type="presParOf" srcId="{7F8C1E0C-5CCF-401C-BBAD-ABCA7E9C1736}" destId="{304A21C1-3083-4FC3-B1C9-015BB9407D60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6BD4ABF8-1B5E-4E49-A849-A97C4FC07E26}" type="presParOf" srcId="{7F8C1E0C-5CCF-401C-BBAD-ABCA7E9C1736}" destId="{132587B6-62B5-48EC-B704-FC68B1404A1E}" srcOrd="9" destOrd="0" presId="urn:microsoft.com/office/officeart/2005/8/layout/radial1"/>
    <dgm:cxn modelId="{08EACFAC-0A47-44E0-8BC3-3D6DAFCBFCE0}" type="presParOf" srcId="{132587B6-62B5-48EC-B704-FC68B1404A1E}" destId="{15CAC019-6C32-48E2-B544-EC9FC045E1C5}" srcOrd="0" destOrd="0" presId="urn:microsoft.com/office/officeart/2005/8/layout/radial1"/>
    <dgm:cxn modelId="{9DE20446-8164-4FF3-A410-86409C38400A}" type="presParOf" srcId="{7F8C1E0C-5CCF-401C-BBAD-ABCA7E9C1736}" destId="{6C415739-41DF-4864-909C-752F1A0F14A8}" srcOrd="10" destOrd="0" presId="urn:microsoft.com/office/officeart/2005/8/layout/radial1"/>
    <dgm:cxn modelId="{8CF4CE9B-07F0-4724-B3C0-BDECF4F3A588}" type="presParOf" srcId="{7F8C1E0C-5CCF-401C-BBAD-ABCA7E9C1736}" destId="{0FF437C5-95B9-477E-8B5E-D66830CA9606}" srcOrd="11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EE0CA0-3FEA-4885-8083-CB5F9F2D064C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16E075-D12E-446A-8A86-8ECBB98F97E9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البلد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2ABBEBB-0D8C-4A7D-A54B-159FAD251931}" type="parTrans" cxnId="{7164507D-B12F-41A5-91A0-49457CA17BE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48AA58A-4057-457C-AADC-E035AE57F07B}" type="sibTrans" cxnId="{7164507D-B12F-41A5-91A0-49457CA17BE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709C5F-2A20-4D63-B6AB-CF4D31675503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تركيا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427146-D37B-4824-8E7B-6BEEA8483573}" type="parTrans" cxnId="{1E5E9C85-4C8D-466B-8937-B13B0C1510B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9139CEB-50F6-4961-8DB6-69B66A5B0C62}" type="sibTrans" cxnId="{1E5E9C85-4C8D-466B-8937-B13B0C1510B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EC2B83-7610-46A7-A8C3-5751A4D8FD75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كندا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A9E956E-6AD4-4F0F-BDB2-C1EC95C8BDB9}" type="parTrans" cxnId="{5553546D-9F93-44FA-BF81-573E95D66532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1B990-3B15-40BA-B064-EE897AEBD96C}" type="sibTrans" cxnId="{5553546D-9F93-44FA-BF81-573E95D66532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C6B617-8E37-4857-A32D-23E8457633B5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المدينة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E58E3E-431A-4856-8BDA-97506C64EF52}" type="parTrans" cxnId="{D553BDB0-5E39-4D07-9D32-30F9E75EB62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ACAEEE-7757-4369-B79E-55DD07C856FD}" type="sibTrans" cxnId="{D553BDB0-5E39-4D07-9D32-30F9E75EB62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EB5E9A-5AF0-4F98-97A8-C3F91B6E10F8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إسطنبول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3DD21DC-17B4-4138-8C80-3C347116AA25}" type="parTrans" cxnId="{D864EE9C-9DCD-4D14-B2C5-EB6BEB69F0A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6029DC-E77D-401C-85F2-1195B3EE3507}" type="sibTrans" cxnId="{D864EE9C-9DCD-4D14-B2C5-EB6BEB69F0A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57A7A03-3932-40FC-AF3B-7EB3EFE0C4B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تورونتو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14F8A2-2761-44BF-B6A0-4DB62776D100}" type="parTrans" cxnId="{A75A178E-B992-4935-B568-5C18E9BD2CA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090241-6165-405A-8657-1AEB043C5436}" type="sibTrans" cxnId="{A75A178E-B992-4935-B568-5C18E9BD2CA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D54B85A-E765-4E01-8E55-1DDB634F4AB9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المنطقة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BCAD6D0-4DD8-42A2-929D-CEA7E173F7F4}" type="parTrans" cxnId="{1DC06DD0-C867-49E6-927B-3FEF0B34208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ADA064-3BD2-4EEB-99C2-2CF6FAF98BBB}" type="sibTrans" cxnId="{1DC06DD0-C867-49E6-927B-3FEF0B34208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173112-A60A-4064-A182-B3AFCEA2008C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أسكودار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E4DB92-C717-4352-821E-08B99FE9C5E3}" type="parTrans" cxnId="{A120C539-C3D1-49CF-80C1-022D12B934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680597-2BAA-462A-9572-CD10CEBC61B7}" type="sibTrans" cxnId="{A120C539-C3D1-49CF-80C1-022D12B934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B9D759-EED2-4245-A8A4-B6AF6D64E11B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هالتون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7E0ED9-FF52-4566-8DCF-50DEE1A4F0FB}" type="parTrans" cxnId="{6477056B-C482-4F91-A189-7D8F137722F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AF69FF4-54AA-4CC3-BEA0-2D66F124A95C}" type="sibTrans" cxnId="{6477056B-C482-4F91-A189-7D8F137722F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4F5629-0566-4E86-AB07-7774A37B7C7C}" type="pres">
      <dgm:prSet presAssocID="{2CEE0CA0-3FEA-4885-8083-CB5F9F2D064C}" presName="Name0" presStyleCnt="0">
        <dgm:presLayoutVars>
          <dgm:dir val="rev"/>
          <dgm:animLvl val="lvl"/>
          <dgm:resizeHandles val="exact"/>
        </dgm:presLayoutVars>
      </dgm:prSet>
      <dgm:spPr/>
    </dgm:pt>
    <dgm:pt modelId="{BCF4FAD0-EF95-40B6-B2AB-AA703DAC58AC}" type="pres">
      <dgm:prSet presAssocID="{ED54B85A-E765-4E01-8E55-1DDB634F4AB9}" presName="boxAndChildren" presStyleCnt="0"/>
      <dgm:spPr/>
    </dgm:pt>
    <dgm:pt modelId="{19E75616-79AD-484C-8472-C9A42486FFDF}" type="pres">
      <dgm:prSet presAssocID="{ED54B85A-E765-4E01-8E55-1DDB634F4AB9}" presName="parentTextBox" presStyleLbl="node1" presStyleIdx="0" presStyleCnt="3"/>
      <dgm:spPr/>
    </dgm:pt>
    <dgm:pt modelId="{22424CA8-EAD0-4E1D-8075-74AF3A350BE4}" type="pres">
      <dgm:prSet presAssocID="{ED54B85A-E765-4E01-8E55-1DDB634F4AB9}" presName="entireBox" presStyleLbl="node1" presStyleIdx="0" presStyleCnt="3"/>
      <dgm:spPr/>
    </dgm:pt>
    <dgm:pt modelId="{B89E4FE1-837E-4FA6-8D3E-9B0B6DADEDF4}" type="pres">
      <dgm:prSet presAssocID="{ED54B85A-E765-4E01-8E55-1DDB634F4AB9}" presName="descendantBox" presStyleCnt="0"/>
      <dgm:spPr/>
    </dgm:pt>
    <dgm:pt modelId="{85ECCF84-32F6-4C1E-8DDF-3D504F6AD77A}" type="pres">
      <dgm:prSet presAssocID="{A0173112-A60A-4064-A182-B3AFCEA2008C}" presName="childTextBox" presStyleLbl="fgAccFollowNode1" presStyleIdx="0" presStyleCnt="6">
        <dgm:presLayoutVars>
          <dgm:bulletEnabled val="1"/>
        </dgm:presLayoutVars>
      </dgm:prSet>
      <dgm:spPr/>
    </dgm:pt>
    <dgm:pt modelId="{C814768C-CB6A-45F0-A40B-F3AD0E2183F5}" type="pres">
      <dgm:prSet presAssocID="{2CB9D759-EED2-4245-A8A4-B6AF6D64E11B}" presName="childTextBox" presStyleLbl="fgAccFollowNode1" presStyleIdx="1" presStyleCnt="6">
        <dgm:presLayoutVars>
          <dgm:bulletEnabled val="1"/>
        </dgm:presLayoutVars>
      </dgm:prSet>
      <dgm:spPr/>
    </dgm:pt>
    <dgm:pt modelId="{E53A78F0-953B-43A4-BF07-CF92795CED92}" type="pres">
      <dgm:prSet presAssocID="{E4ACAEEE-7757-4369-B79E-55DD07C856FD}" presName="sp" presStyleCnt="0"/>
      <dgm:spPr/>
    </dgm:pt>
    <dgm:pt modelId="{7FFE1204-EDB5-4AEA-B117-451553AC493A}" type="pres">
      <dgm:prSet presAssocID="{57C6B617-8E37-4857-A32D-23E8457633B5}" presName="arrowAndChildren" presStyleCnt="0"/>
      <dgm:spPr/>
    </dgm:pt>
    <dgm:pt modelId="{649A7B03-4919-4443-9526-780B63692786}" type="pres">
      <dgm:prSet presAssocID="{57C6B617-8E37-4857-A32D-23E8457633B5}" presName="parentTextArrow" presStyleLbl="node1" presStyleIdx="0" presStyleCnt="3"/>
      <dgm:spPr/>
    </dgm:pt>
    <dgm:pt modelId="{26153B7E-F8A1-4447-8AE2-F7B4416EB5EB}" type="pres">
      <dgm:prSet presAssocID="{57C6B617-8E37-4857-A32D-23E8457633B5}" presName="arrow" presStyleLbl="node1" presStyleIdx="1" presStyleCnt="3"/>
      <dgm:spPr/>
    </dgm:pt>
    <dgm:pt modelId="{A36C8670-EEF0-4A6D-AF86-B0779CA096E2}" type="pres">
      <dgm:prSet presAssocID="{57C6B617-8E37-4857-A32D-23E8457633B5}" presName="descendantArrow" presStyleCnt="0"/>
      <dgm:spPr/>
    </dgm:pt>
    <dgm:pt modelId="{B263CDB5-02F5-4489-8E6E-D1B24674128B}" type="pres">
      <dgm:prSet presAssocID="{6CEB5E9A-5AF0-4F98-97A8-C3F91B6E10F8}" presName="childTextArrow" presStyleLbl="fgAccFollowNode1" presStyleIdx="2" presStyleCnt="6">
        <dgm:presLayoutVars>
          <dgm:bulletEnabled val="1"/>
        </dgm:presLayoutVars>
      </dgm:prSet>
      <dgm:spPr/>
    </dgm:pt>
    <dgm:pt modelId="{F20BFF07-8272-4C7D-85CB-270F8FEFD5D7}" type="pres">
      <dgm:prSet presAssocID="{C57A7A03-3932-40FC-AF3B-7EB3EFE0C4B0}" presName="childTextArrow" presStyleLbl="fgAccFollowNode1" presStyleIdx="3" presStyleCnt="6">
        <dgm:presLayoutVars>
          <dgm:bulletEnabled val="1"/>
        </dgm:presLayoutVars>
      </dgm:prSet>
      <dgm:spPr/>
    </dgm:pt>
    <dgm:pt modelId="{A58A4489-3EF6-4385-8784-831581B9E3AD}" type="pres">
      <dgm:prSet presAssocID="{C48AA58A-4057-457C-AADC-E035AE57F07B}" presName="sp" presStyleCnt="0"/>
      <dgm:spPr/>
    </dgm:pt>
    <dgm:pt modelId="{3E9452D4-58B8-4A8D-AD4C-71E0B322086C}" type="pres">
      <dgm:prSet presAssocID="{0F16E075-D12E-446A-8A86-8ECBB98F97E9}" presName="arrowAndChildren" presStyleCnt="0"/>
      <dgm:spPr/>
    </dgm:pt>
    <dgm:pt modelId="{6A86CD05-B7D1-49FE-BC33-0C79ECFDF67A}" type="pres">
      <dgm:prSet presAssocID="{0F16E075-D12E-446A-8A86-8ECBB98F97E9}" presName="parentTextArrow" presStyleLbl="node1" presStyleIdx="1" presStyleCnt="3"/>
      <dgm:spPr/>
    </dgm:pt>
    <dgm:pt modelId="{A2A0ACE5-F5A5-4796-BA06-CEA37C83B508}" type="pres">
      <dgm:prSet presAssocID="{0F16E075-D12E-446A-8A86-8ECBB98F97E9}" presName="arrow" presStyleLbl="node1" presStyleIdx="2" presStyleCnt="3" custLinFactNeighborY="-46"/>
      <dgm:spPr/>
    </dgm:pt>
    <dgm:pt modelId="{7D76A395-C0DE-4593-A302-DF9E28B2219B}" type="pres">
      <dgm:prSet presAssocID="{0F16E075-D12E-446A-8A86-8ECBB98F97E9}" presName="descendantArrow" presStyleCnt="0"/>
      <dgm:spPr/>
    </dgm:pt>
    <dgm:pt modelId="{DE647EDA-23F6-46D3-813D-C97C18FA92B9}" type="pres">
      <dgm:prSet presAssocID="{E2709C5F-2A20-4D63-B6AB-CF4D31675503}" presName="childTextArrow" presStyleLbl="fgAccFollowNode1" presStyleIdx="4" presStyleCnt="6">
        <dgm:presLayoutVars>
          <dgm:bulletEnabled val="1"/>
        </dgm:presLayoutVars>
      </dgm:prSet>
      <dgm:spPr/>
    </dgm:pt>
    <dgm:pt modelId="{5211DA0A-C8AF-441D-A64A-D5B2C652F429}" type="pres">
      <dgm:prSet presAssocID="{D5EC2B83-7610-46A7-A8C3-5751A4D8FD75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F29FA08-CE64-497B-A39A-110921064F3A}" type="presOf" srcId="{2CB9D759-EED2-4245-A8A4-B6AF6D64E11B}" destId="{C814768C-CB6A-45F0-A40B-F3AD0E2183F5}" srcOrd="0" destOrd="0" presId="urn:microsoft.com/office/officeart/2005/8/layout/process4"/>
    <dgm:cxn modelId="{F08F4F19-F3BE-458B-8E8D-A0D605AB6DEB}" type="presOf" srcId="{57C6B617-8E37-4857-A32D-23E8457633B5}" destId="{649A7B03-4919-4443-9526-780B63692786}" srcOrd="0" destOrd="0" presId="urn:microsoft.com/office/officeart/2005/8/layout/process4"/>
    <dgm:cxn modelId="{923D4720-9563-4565-A440-6205096BBAEF}" type="presOf" srcId="{ED54B85A-E765-4E01-8E55-1DDB634F4AB9}" destId="{19E75616-79AD-484C-8472-C9A42486FFDF}" srcOrd="0" destOrd="0" presId="urn:microsoft.com/office/officeart/2005/8/layout/process4"/>
    <dgm:cxn modelId="{65FA9624-71BA-460E-904A-84A33ED23509}" type="presOf" srcId="{57C6B617-8E37-4857-A32D-23E8457633B5}" destId="{26153B7E-F8A1-4447-8AE2-F7B4416EB5EB}" srcOrd="1" destOrd="0" presId="urn:microsoft.com/office/officeart/2005/8/layout/process4"/>
    <dgm:cxn modelId="{8CB8FA27-320F-40D3-A0DC-DB669BD69A4D}" type="presOf" srcId="{D5EC2B83-7610-46A7-A8C3-5751A4D8FD75}" destId="{5211DA0A-C8AF-441D-A64A-D5B2C652F429}" srcOrd="0" destOrd="0" presId="urn:microsoft.com/office/officeart/2005/8/layout/process4"/>
    <dgm:cxn modelId="{8C03D030-F6A9-4702-B6DF-19AFA806D6F5}" type="presOf" srcId="{0F16E075-D12E-446A-8A86-8ECBB98F97E9}" destId="{6A86CD05-B7D1-49FE-BC33-0C79ECFDF67A}" srcOrd="0" destOrd="0" presId="urn:microsoft.com/office/officeart/2005/8/layout/process4"/>
    <dgm:cxn modelId="{A1DBB636-2709-4F72-BC36-2911AECD63DB}" type="presOf" srcId="{A0173112-A60A-4064-A182-B3AFCEA2008C}" destId="{85ECCF84-32F6-4C1E-8DDF-3D504F6AD77A}" srcOrd="0" destOrd="0" presId="urn:microsoft.com/office/officeart/2005/8/layout/process4"/>
    <dgm:cxn modelId="{A120C539-C3D1-49CF-80C1-022D12B9340B}" srcId="{ED54B85A-E765-4E01-8E55-1DDB634F4AB9}" destId="{A0173112-A60A-4064-A182-B3AFCEA2008C}" srcOrd="0" destOrd="0" parTransId="{ABE4DB92-C717-4352-821E-08B99FE9C5E3}" sibTransId="{57680597-2BAA-462A-9572-CD10CEBC61B7}"/>
    <dgm:cxn modelId="{EE84844A-610D-4693-A7B0-9F1F4E5816B8}" type="presOf" srcId="{C57A7A03-3932-40FC-AF3B-7EB3EFE0C4B0}" destId="{F20BFF07-8272-4C7D-85CB-270F8FEFD5D7}" srcOrd="0" destOrd="0" presId="urn:microsoft.com/office/officeart/2005/8/layout/process4"/>
    <dgm:cxn modelId="{6477056B-C482-4F91-A189-7D8F137722F5}" srcId="{ED54B85A-E765-4E01-8E55-1DDB634F4AB9}" destId="{2CB9D759-EED2-4245-A8A4-B6AF6D64E11B}" srcOrd="1" destOrd="0" parTransId="{467E0ED9-FF52-4566-8DCF-50DEE1A4F0FB}" sibTransId="{1AF69FF4-54AA-4CC3-BEA0-2D66F124A95C}"/>
    <dgm:cxn modelId="{5553546D-9F93-44FA-BF81-573E95D66532}" srcId="{0F16E075-D12E-446A-8A86-8ECBB98F97E9}" destId="{D5EC2B83-7610-46A7-A8C3-5751A4D8FD75}" srcOrd="1" destOrd="0" parTransId="{3A9E956E-6AD4-4F0F-BDB2-C1EC95C8BDB9}" sibTransId="{B2E1B990-3B15-40BA-B064-EE897AEBD96C}"/>
    <dgm:cxn modelId="{76215174-4237-4E8C-B175-3962D5458F3E}" type="presOf" srcId="{6CEB5E9A-5AF0-4F98-97A8-C3F91B6E10F8}" destId="{B263CDB5-02F5-4489-8E6E-D1B24674128B}" srcOrd="0" destOrd="0" presId="urn:microsoft.com/office/officeart/2005/8/layout/process4"/>
    <dgm:cxn modelId="{7164507D-B12F-41A5-91A0-49457CA17BE7}" srcId="{2CEE0CA0-3FEA-4885-8083-CB5F9F2D064C}" destId="{0F16E075-D12E-446A-8A86-8ECBB98F97E9}" srcOrd="0" destOrd="0" parTransId="{22ABBEBB-0D8C-4A7D-A54B-159FAD251931}" sibTransId="{C48AA58A-4057-457C-AADC-E035AE57F07B}"/>
    <dgm:cxn modelId="{1E5E9C85-4C8D-466B-8937-B13B0C1510B6}" srcId="{0F16E075-D12E-446A-8A86-8ECBB98F97E9}" destId="{E2709C5F-2A20-4D63-B6AB-CF4D31675503}" srcOrd="0" destOrd="0" parTransId="{16427146-D37B-4824-8E7B-6BEEA8483573}" sibTransId="{F9139CEB-50F6-4961-8DB6-69B66A5B0C62}"/>
    <dgm:cxn modelId="{A75A178E-B992-4935-B568-5C18E9BD2CAB}" srcId="{57C6B617-8E37-4857-A32D-23E8457633B5}" destId="{C57A7A03-3932-40FC-AF3B-7EB3EFE0C4B0}" srcOrd="1" destOrd="0" parTransId="{D814F8A2-2761-44BF-B6A0-4DB62776D100}" sibTransId="{BE090241-6165-405A-8657-1AEB043C5436}"/>
    <dgm:cxn modelId="{74E97B8F-9FED-439D-8AA2-DCBF7A718839}" type="presOf" srcId="{E2709C5F-2A20-4D63-B6AB-CF4D31675503}" destId="{DE647EDA-23F6-46D3-813D-C97C18FA92B9}" srcOrd="0" destOrd="0" presId="urn:microsoft.com/office/officeart/2005/8/layout/process4"/>
    <dgm:cxn modelId="{A484AA96-80DF-4FF8-86E4-D612B6621AE0}" type="presOf" srcId="{2CEE0CA0-3FEA-4885-8083-CB5F9F2D064C}" destId="{3E4F5629-0566-4E86-AB07-7774A37B7C7C}" srcOrd="0" destOrd="0" presId="urn:microsoft.com/office/officeart/2005/8/layout/process4"/>
    <dgm:cxn modelId="{D864EE9C-9DCD-4D14-B2C5-EB6BEB69F0AE}" srcId="{57C6B617-8E37-4857-A32D-23E8457633B5}" destId="{6CEB5E9A-5AF0-4F98-97A8-C3F91B6E10F8}" srcOrd="0" destOrd="0" parTransId="{43DD21DC-17B4-4138-8C80-3C347116AA25}" sibTransId="{EB6029DC-E77D-401C-85F2-1195B3EE3507}"/>
    <dgm:cxn modelId="{D553BDB0-5E39-4D07-9D32-30F9E75EB62A}" srcId="{2CEE0CA0-3FEA-4885-8083-CB5F9F2D064C}" destId="{57C6B617-8E37-4857-A32D-23E8457633B5}" srcOrd="1" destOrd="0" parTransId="{6DE58E3E-431A-4856-8BDA-97506C64EF52}" sibTransId="{E4ACAEEE-7757-4369-B79E-55DD07C856FD}"/>
    <dgm:cxn modelId="{1DC06DD0-C867-49E6-927B-3FEF0B342083}" srcId="{2CEE0CA0-3FEA-4885-8083-CB5F9F2D064C}" destId="{ED54B85A-E765-4E01-8E55-1DDB634F4AB9}" srcOrd="2" destOrd="0" parTransId="{4BCAD6D0-4DD8-42A2-929D-CEA7E173F7F4}" sibTransId="{A0ADA064-3BD2-4EEB-99C2-2CF6FAF98BBB}"/>
    <dgm:cxn modelId="{F49899D0-9899-487C-9790-423316D54BE0}" type="presOf" srcId="{0F16E075-D12E-446A-8A86-8ECBB98F97E9}" destId="{A2A0ACE5-F5A5-4796-BA06-CEA37C83B508}" srcOrd="1" destOrd="0" presId="urn:microsoft.com/office/officeart/2005/8/layout/process4"/>
    <dgm:cxn modelId="{55C72DFC-FBD8-4CE6-8F82-04EFC759A7D0}" type="presOf" srcId="{ED54B85A-E765-4E01-8E55-1DDB634F4AB9}" destId="{22424CA8-EAD0-4E1D-8075-74AF3A350BE4}" srcOrd="1" destOrd="0" presId="urn:microsoft.com/office/officeart/2005/8/layout/process4"/>
    <dgm:cxn modelId="{4D8A1168-07F0-47DA-B437-D327517FC93B}" type="presParOf" srcId="{3E4F5629-0566-4E86-AB07-7774A37B7C7C}" destId="{BCF4FAD0-EF95-40B6-B2AB-AA703DAC58AC}" srcOrd="0" destOrd="0" presId="urn:microsoft.com/office/officeart/2005/8/layout/process4"/>
    <dgm:cxn modelId="{BC58995C-0F56-4315-A720-6A24E596F2A1}" type="presParOf" srcId="{BCF4FAD0-EF95-40B6-B2AB-AA703DAC58AC}" destId="{19E75616-79AD-484C-8472-C9A42486FFDF}" srcOrd="0" destOrd="0" presId="urn:microsoft.com/office/officeart/2005/8/layout/process4"/>
    <dgm:cxn modelId="{BF5D183B-33AB-4478-853F-472F14CD7E11}" type="presParOf" srcId="{BCF4FAD0-EF95-40B6-B2AB-AA703DAC58AC}" destId="{22424CA8-EAD0-4E1D-8075-74AF3A350BE4}" srcOrd="1" destOrd="0" presId="urn:microsoft.com/office/officeart/2005/8/layout/process4"/>
    <dgm:cxn modelId="{E908944F-2C4E-4AAF-B95B-5C049B48E42D}" type="presParOf" srcId="{BCF4FAD0-EF95-40B6-B2AB-AA703DAC58AC}" destId="{B89E4FE1-837E-4FA6-8D3E-9B0B6DADEDF4}" srcOrd="2" destOrd="0" presId="urn:microsoft.com/office/officeart/2005/8/layout/process4"/>
    <dgm:cxn modelId="{39AF67C1-BB0B-4B54-BC36-A80EABA839F1}" type="presParOf" srcId="{B89E4FE1-837E-4FA6-8D3E-9B0B6DADEDF4}" destId="{85ECCF84-32F6-4C1E-8DDF-3D504F6AD77A}" srcOrd="0" destOrd="0" presId="urn:microsoft.com/office/officeart/2005/8/layout/process4"/>
    <dgm:cxn modelId="{D62469F2-FB1D-4649-B829-C4067DE5F744}" type="presParOf" srcId="{B89E4FE1-837E-4FA6-8D3E-9B0B6DADEDF4}" destId="{C814768C-CB6A-45F0-A40B-F3AD0E2183F5}" srcOrd="1" destOrd="0" presId="urn:microsoft.com/office/officeart/2005/8/layout/process4"/>
    <dgm:cxn modelId="{EACCB4E0-3640-4525-8B98-F3ED6748D2F7}" type="presParOf" srcId="{3E4F5629-0566-4E86-AB07-7774A37B7C7C}" destId="{E53A78F0-953B-43A4-BF07-CF92795CED92}" srcOrd="1" destOrd="0" presId="urn:microsoft.com/office/officeart/2005/8/layout/process4"/>
    <dgm:cxn modelId="{4E96E2C2-5EF9-4589-A1F7-E0C735DE5481}" type="presParOf" srcId="{3E4F5629-0566-4E86-AB07-7774A37B7C7C}" destId="{7FFE1204-EDB5-4AEA-B117-451553AC493A}" srcOrd="2" destOrd="0" presId="urn:microsoft.com/office/officeart/2005/8/layout/process4"/>
    <dgm:cxn modelId="{0E23EF9A-4A21-4E75-8566-F777FEA135CB}" type="presParOf" srcId="{7FFE1204-EDB5-4AEA-B117-451553AC493A}" destId="{649A7B03-4919-4443-9526-780B63692786}" srcOrd="0" destOrd="0" presId="urn:microsoft.com/office/officeart/2005/8/layout/process4"/>
    <dgm:cxn modelId="{EAB90701-6E45-4C25-9E80-F4A27811E1EC}" type="presParOf" srcId="{7FFE1204-EDB5-4AEA-B117-451553AC493A}" destId="{26153B7E-F8A1-4447-8AE2-F7B4416EB5EB}" srcOrd="1" destOrd="0" presId="urn:microsoft.com/office/officeart/2005/8/layout/process4"/>
    <dgm:cxn modelId="{6A3F3DF4-5D37-47B3-A442-4241BD2A0713}" type="presParOf" srcId="{7FFE1204-EDB5-4AEA-B117-451553AC493A}" destId="{A36C8670-EEF0-4A6D-AF86-B0779CA096E2}" srcOrd="2" destOrd="0" presId="urn:microsoft.com/office/officeart/2005/8/layout/process4"/>
    <dgm:cxn modelId="{9D0E03D3-46A6-42B6-93A9-073E3E76B338}" type="presParOf" srcId="{A36C8670-EEF0-4A6D-AF86-B0779CA096E2}" destId="{B263CDB5-02F5-4489-8E6E-D1B24674128B}" srcOrd="0" destOrd="0" presId="urn:microsoft.com/office/officeart/2005/8/layout/process4"/>
    <dgm:cxn modelId="{8F231F54-84B6-4B4F-8015-DA93FA652662}" type="presParOf" srcId="{A36C8670-EEF0-4A6D-AF86-B0779CA096E2}" destId="{F20BFF07-8272-4C7D-85CB-270F8FEFD5D7}" srcOrd="1" destOrd="0" presId="urn:microsoft.com/office/officeart/2005/8/layout/process4"/>
    <dgm:cxn modelId="{DA36722E-5D56-4AF1-BE04-37264DE9D9D5}" type="presParOf" srcId="{3E4F5629-0566-4E86-AB07-7774A37B7C7C}" destId="{A58A4489-3EF6-4385-8784-831581B9E3AD}" srcOrd="3" destOrd="0" presId="urn:microsoft.com/office/officeart/2005/8/layout/process4"/>
    <dgm:cxn modelId="{49892BAE-1C1D-4447-B21E-4543890B77CC}" type="presParOf" srcId="{3E4F5629-0566-4E86-AB07-7774A37B7C7C}" destId="{3E9452D4-58B8-4A8D-AD4C-71E0B322086C}" srcOrd="4" destOrd="0" presId="urn:microsoft.com/office/officeart/2005/8/layout/process4"/>
    <dgm:cxn modelId="{455C52C3-EDCF-4F52-9D6E-862AF118757D}" type="presParOf" srcId="{3E9452D4-58B8-4A8D-AD4C-71E0B322086C}" destId="{6A86CD05-B7D1-49FE-BC33-0C79ECFDF67A}" srcOrd="0" destOrd="0" presId="urn:microsoft.com/office/officeart/2005/8/layout/process4"/>
    <dgm:cxn modelId="{D5F68127-CCEE-4163-BB70-736838D5BA13}" type="presParOf" srcId="{3E9452D4-58B8-4A8D-AD4C-71E0B322086C}" destId="{A2A0ACE5-F5A5-4796-BA06-CEA37C83B508}" srcOrd="1" destOrd="0" presId="urn:microsoft.com/office/officeart/2005/8/layout/process4"/>
    <dgm:cxn modelId="{2954B549-E72B-444B-8B0F-960D9EFBA030}" type="presParOf" srcId="{3E9452D4-58B8-4A8D-AD4C-71E0B322086C}" destId="{7D76A395-C0DE-4593-A302-DF9E28B2219B}" srcOrd="2" destOrd="0" presId="urn:microsoft.com/office/officeart/2005/8/layout/process4"/>
    <dgm:cxn modelId="{14C6DDD6-D113-4914-8EAE-5DDC188B8007}" type="presParOf" srcId="{7D76A395-C0DE-4593-A302-DF9E28B2219B}" destId="{DE647EDA-23F6-46D3-813D-C97C18FA92B9}" srcOrd="0" destOrd="0" presId="urn:microsoft.com/office/officeart/2005/8/layout/process4"/>
    <dgm:cxn modelId="{8B831738-45F0-472B-B84A-2725FD4E5E0D}" type="presParOf" srcId="{7D76A395-C0DE-4593-A302-DF9E28B2219B}" destId="{5211DA0A-C8AF-441D-A64A-D5B2C652F42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أين أنت؟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أنا في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من أين أنت؟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أنا من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ما جنسيتك؟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أنا ...ـيّ / ـيَّة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48457" y="2316852"/>
          <a:ext cx="1777033" cy="1777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المَكَان</a:t>
          </a:r>
          <a:endParaRPr lang="en-US" sz="5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08697" y="2577092"/>
        <a:ext cx="1256553" cy="1256553"/>
      </dsp:txXfrm>
    </dsp:sp>
    <dsp:sp modelId="{71B69F85-1912-4558-A098-2D12C841218B}">
      <dsp:nvSpPr>
        <dsp:cNvPr id="0" name=""/>
        <dsp:cNvSpPr/>
      </dsp:nvSpPr>
      <dsp:spPr>
        <a:xfrm rot="16200000">
          <a:off x="5668623" y="2035032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23556" y="2035084"/>
        <a:ext cx="26835" cy="26835"/>
      </dsp:txXfrm>
    </dsp:sp>
    <dsp:sp modelId="{D76B4B5C-4592-4226-BFF2-97E54732AC2F}">
      <dsp:nvSpPr>
        <dsp:cNvPr id="0" name=""/>
        <dsp:cNvSpPr/>
      </dsp:nvSpPr>
      <dsp:spPr>
        <a:xfrm>
          <a:off x="5048457" y="3117"/>
          <a:ext cx="1777033" cy="17770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البَلَد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08697" y="263357"/>
        <a:ext cx="1256553" cy="1256553"/>
      </dsp:txXfrm>
    </dsp:sp>
    <dsp:sp modelId="{2623C78E-3327-4CF7-9B66-1D164C855536}">
      <dsp:nvSpPr>
        <dsp:cNvPr id="0" name=""/>
        <dsp:cNvSpPr/>
      </dsp:nvSpPr>
      <dsp:spPr>
        <a:xfrm rot="19800000">
          <a:off x="6670499" y="2613466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25433" y="2613518"/>
        <a:ext cx="26835" cy="26835"/>
      </dsp:txXfrm>
    </dsp:sp>
    <dsp:sp modelId="{BFCC64D9-A169-41D1-B6EF-0EC42675CECF}">
      <dsp:nvSpPr>
        <dsp:cNvPr id="0" name=""/>
        <dsp:cNvSpPr/>
      </dsp:nvSpPr>
      <dsp:spPr>
        <a:xfrm>
          <a:off x="7052210" y="1159984"/>
          <a:ext cx="1777033" cy="17770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المَدِينَة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2450" y="1420224"/>
        <a:ext cx="1256553" cy="1256553"/>
      </dsp:txXfrm>
    </dsp:sp>
    <dsp:sp modelId="{989A1C05-AD21-4E78-81BF-5DD494583B23}">
      <dsp:nvSpPr>
        <dsp:cNvPr id="0" name=""/>
        <dsp:cNvSpPr/>
      </dsp:nvSpPr>
      <dsp:spPr>
        <a:xfrm rot="1800000">
          <a:off x="6670499" y="3770334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25433" y="3770385"/>
        <a:ext cx="26835" cy="26835"/>
      </dsp:txXfrm>
    </dsp:sp>
    <dsp:sp modelId="{304A21C1-3083-4FC3-B1C9-015BB9407D60}">
      <dsp:nvSpPr>
        <dsp:cNvPr id="0" name=""/>
        <dsp:cNvSpPr/>
      </dsp:nvSpPr>
      <dsp:spPr>
        <a:xfrm>
          <a:off x="7052210" y="3473720"/>
          <a:ext cx="1777033" cy="17770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المِنْطَقَة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2450" y="3733960"/>
        <a:ext cx="1256553" cy="1256553"/>
      </dsp:txXfrm>
    </dsp:sp>
    <dsp:sp modelId="{00F44ACB-C13F-421A-988C-C88821DF2FE0}">
      <dsp:nvSpPr>
        <dsp:cNvPr id="0" name=""/>
        <dsp:cNvSpPr/>
      </dsp:nvSpPr>
      <dsp:spPr>
        <a:xfrm rot="5400000">
          <a:off x="5668623" y="4348767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23556" y="4348819"/>
        <a:ext cx="26835" cy="26835"/>
      </dsp:txXfrm>
    </dsp:sp>
    <dsp:sp modelId="{6DA2094A-F5F8-46FF-8774-1564261B37E1}">
      <dsp:nvSpPr>
        <dsp:cNvPr id="0" name=""/>
        <dsp:cNvSpPr/>
      </dsp:nvSpPr>
      <dsp:spPr>
        <a:xfrm>
          <a:off x="5048457" y="4630588"/>
          <a:ext cx="1777033" cy="17770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الجِنسِيَّة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08697" y="4890828"/>
        <a:ext cx="1256553" cy="1256553"/>
      </dsp:txXfrm>
    </dsp:sp>
    <dsp:sp modelId="{132587B6-62B5-48EC-B704-FC68B1404A1E}">
      <dsp:nvSpPr>
        <dsp:cNvPr id="0" name=""/>
        <dsp:cNvSpPr/>
      </dsp:nvSpPr>
      <dsp:spPr>
        <a:xfrm rot="9000000">
          <a:off x="4666746" y="3770334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921679" y="3770385"/>
        <a:ext cx="26835" cy="26835"/>
      </dsp:txXfrm>
    </dsp:sp>
    <dsp:sp modelId="{6C415739-41DF-4864-909C-752F1A0F14A8}">
      <dsp:nvSpPr>
        <dsp:cNvPr id="0" name=""/>
        <dsp:cNvSpPr/>
      </dsp:nvSpPr>
      <dsp:spPr>
        <a:xfrm>
          <a:off x="3044703" y="3473720"/>
          <a:ext cx="1777033" cy="17770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يَعِيش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04943" y="3733960"/>
        <a:ext cx="1256553" cy="1256553"/>
      </dsp:txXfrm>
    </dsp:sp>
    <dsp:sp modelId="{0FF437C5-95B9-477E-8B5E-D66830CA9606}">
      <dsp:nvSpPr>
        <dsp:cNvPr id="0" name=""/>
        <dsp:cNvSpPr/>
      </dsp:nvSpPr>
      <dsp:spPr>
        <a:xfrm rot="12600000">
          <a:off x="4666746" y="2613466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921679" y="2613518"/>
        <a:ext cx="26835" cy="26835"/>
      </dsp:txXfrm>
    </dsp:sp>
    <dsp:sp modelId="{B6BAC1A6-4BC3-4BB6-9C63-EE1B9FB7E618}">
      <dsp:nvSpPr>
        <dsp:cNvPr id="0" name=""/>
        <dsp:cNvSpPr/>
      </dsp:nvSpPr>
      <dsp:spPr>
        <a:xfrm>
          <a:off x="3044703" y="1159984"/>
          <a:ext cx="1777033" cy="17770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يَسْكُن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04943" y="1420224"/>
        <a:ext cx="1256553" cy="1256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24CA8-EAD0-4E1D-8075-74AF3A350BE4}">
      <dsp:nvSpPr>
        <dsp:cNvPr id="0" name=""/>
        <dsp:cNvSpPr/>
      </dsp:nvSpPr>
      <dsp:spPr>
        <a:xfrm>
          <a:off x="0" y="4078917"/>
          <a:ext cx="8128000" cy="13387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المنطقة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4078917"/>
        <a:ext cx="8128000" cy="722947"/>
      </dsp:txXfrm>
    </dsp:sp>
    <dsp:sp modelId="{85ECCF84-32F6-4C1E-8DDF-3D504F6AD77A}">
      <dsp:nvSpPr>
        <dsp:cNvPr id="0" name=""/>
        <dsp:cNvSpPr/>
      </dsp:nvSpPr>
      <dsp:spPr>
        <a:xfrm>
          <a:off x="4064000" y="4775089"/>
          <a:ext cx="4064000" cy="6158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أسكودار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064000" y="4775089"/>
        <a:ext cx="4064000" cy="615844"/>
      </dsp:txXfrm>
    </dsp:sp>
    <dsp:sp modelId="{C814768C-CB6A-45F0-A40B-F3AD0E2183F5}">
      <dsp:nvSpPr>
        <dsp:cNvPr id="0" name=""/>
        <dsp:cNvSpPr/>
      </dsp:nvSpPr>
      <dsp:spPr>
        <a:xfrm>
          <a:off x="0" y="4775089"/>
          <a:ext cx="4064000" cy="61584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هالتون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4775089"/>
        <a:ext cx="4064000" cy="615844"/>
      </dsp:txXfrm>
    </dsp:sp>
    <dsp:sp modelId="{26153B7E-F8A1-4447-8AE2-F7B4416EB5EB}">
      <dsp:nvSpPr>
        <dsp:cNvPr id="0" name=""/>
        <dsp:cNvSpPr/>
      </dsp:nvSpPr>
      <dsp:spPr>
        <a:xfrm rot="10800000">
          <a:off x="0" y="2039937"/>
          <a:ext cx="8128000" cy="205906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المدينة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10800000">
        <a:off x="0" y="2039937"/>
        <a:ext cx="8128000" cy="722730"/>
      </dsp:txXfrm>
    </dsp:sp>
    <dsp:sp modelId="{B263CDB5-02F5-4489-8E6E-D1B24674128B}">
      <dsp:nvSpPr>
        <dsp:cNvPr id="0" name=""/>
        <dsp:cNvSpPr/>
      </dsp:nvSpPr>
      <dsp:spPr>
        <a:xfrm>
          <a:off x="4064000" y="2762668"/>
          <a:ext cx="4064000" cy="61565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إسطنبول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064000" y="2762668"/>
        <a:ext cx="4064000" cy="615659"/>
      </dsp:txXfrm>
    </dsp:sp>
    <dsp:sp modelId="{F20BFF07-8272-4C7D-85CB-270F8FEFD5D7}">
      <dsp:nvSpPr>
        <dsp:cNvPr id="0" name=""/>
        <dsp:cNvSpPr/>
      </dsp:nvSpPr>
      <dsp:spPr>
        <a:xfrm>
          <a:off x="0" y="2762668"/>
          <a:ext cx="4064000" cy="61565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تورونتو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2762668"/>
        <a:ext cx="4064000" cy="615659"/>
      </dsp:txXfrm>
    </dsp:sp>
    <dsp:sp modelId="{A2A0ACE5-F5A5-4796-BA06-CEA37C83B508}">
      <dsp:nvSpPr>
        <dsp:cNvPr id="0" name=""/>
        <dsp:cNvSpPr/>
      </dsp:nvSpPr>
      <dsp:spPr>
        <a:xfrm rot="10800000">
          <a:off x="0" y="10"/>
          <a:ext cx="8128000" cy="205906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البلد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10800000">
        <a:off x="0" y="10"/>
        <a:ext cx="8128000" cy="722730"/>
      </dsp:txXfrm>
    </dsp:sp>
    <dsp:sp modelId="{DE647EDA-23F6-46D3-813D-C97C18FA92B9}">
      <dsp:nvSpPr>
        <dsp:cNvPr id="0" name=""/>
        <dsp:cNvSpPr/>
      </dsp:nvSpPr>
      <dsp:spPr>
        <a:xfrm>
          <a:off x="4064000" y="723688"/>
          <a:ext cx="4064000" cy="61565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تركيا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064000" y="723688"/>
        <a:ext cx="4064000" cy="615659"/>
      </dsp:txXfrm>
    </dsp:sp>
    <dsp:sp modelId="{5211DA0A-C8AF-441D-A64A-D5B2C652F429}">
      <dsp:nvSpPr>
        <dsp:cNvPr id="0" name=""/>
        <dsp:cNvSpPr/>
      </dsp:nvSpPr>
      <dsp:spPr>
        <a:xfrm>
          <a:off x="0" y="723688"/>
          <a:ext cx="4064000" cy="6156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كندا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723688"/>
        <a:ext cx="4064000" cy="615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أين أنت؟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أنا في ...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من أين أنت؟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أنا من ...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ما جنسيتك؟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أنا ...ـيّ / ـيَّة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 E – Arabic Curriculum – Lecture No. </a:t>
            </a:r>
            <a:r>
              <a:rPr lang="en-US" sz="1800" b="1" dirty="0"/>
              <a:t>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earning.aljazeera.net/ar/node/19417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49F8FC-0BCC-4E0A-8723-6114B3E66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Countries &amp; Languages (1)</a:t>
            </a:r>
            <a:br>
              <a:rPr lang="en-US" dirty="0"/>
            </a:br>
            <a:r>
              <a:rPr lang="ar-EG" dirty="0"/>
              <a:t>البُلْدَان وَاللُّغَات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4E154-72BB-48F2-8EC1-4CD271DFB2D6}"/>
              </a:ext>
            </a:extLst>
          </p:cNvPr>
          <p:cNvSpPr txBox="1"/>
          <p:nvPr/>
        </p:nvSpPr>
        <p:spPr>
          <a:xfrm>
            <a:off x="3054427" y="5494531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https://learning.aljazeera.net/ar/node/19417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67F960-01A2-41EC-9831-D29C8B1CA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718" y="1186070"/>
            <a:ext cx="7770564" cy="389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8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12CC6-132F-461A-85D5-E863A521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206" y="373725"/>
            <a:ext cx="6860995" cy="59922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9E55B4-CABA-4C4E-8293-087CF24F661A}"/>
              </a:ext>
            </a:extLst>
          </p:cNvPr>
          <p:cNvSpPr/>
          <p:nvPr/>
        </p:nvSpPr>
        <p:spPr>
          <a:xfrm>
            <a:off x="2613987" y="1222510"/>
            <a:ext cx="7298748" cy="86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178905" y="0"/>
          <a:ext cx="11873948" cy="6410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9A1C05-AD21-4E78-81BF-5DD494583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989A1C05-AD21-4E78-81BF-5DD494583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4A21C1-3083-4FC3-B1C9-015BB9407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304A21C1-3083-4FC3-B1C9-015BB9407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587B6-62B5-48EC-B704-FC68B1404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132587B6-62B5-48EC-B704-FC68B1404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415739-41DF-4864-909C-752F1A0F1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6C415739-41DF-4864-909C-752F1A0F14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A66B6B-E232-41E9-8678-B3DC6AEA6EE5}"/>
              </a:ext>
            </a:extLst>
          </p:cNvPr>
          <p:cNvGraphicFramePr/>
          <p:nvPr/>
        </p:nvGraphicFramePr>
        <p:xfrm>
          <a:off x="1833215" y="5068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51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A0ACE5-F5A5-4796-BA06-CEA37C83B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2A0ACE5-F5A5-4796-BA06-CEA37C83B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153B7E-F8A1-4447-8AE2-F7B4416EB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26153B7E-F8A1-4447-8AE2-F7B4416EB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424CA8-EAD0-4E1D-8075-74AF3A350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22424CA8-EAD0-4E1D-8075-74AF3A350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647EDA-23F6-46D3-813D-C97C18FA9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DE647EDA-23F6-46D3-813D-C97C18FA9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11DA0A-C8AF-441D-A64A-D5B2C652F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211DA0A-C8AF-441D-A64A-D5B2C652F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63CDB5-02F5-4489-8E6E-D1B246741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B263CDB5-02F5-4489-8E6E-D1B246741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BFF07-8272-4C7D-85CB-270F8FEFD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20BFF07-8272-4C7D-85CB-270F8FEFD5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ECCF84-32F6-4C1E-8DDF-3D504F6AD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85ECCF84-32F6-4C1E-8DDF-3D504F6AD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14768C-CB6A-45F0-A40B-F3AD0E21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814768C-CB6A-45F0-A40B-F3AD0E218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47CCAA4-3797-4CE4-9F50-ED6B494BD7C0}"/>
              </a:ext>
            </a:extLst>
          </p:cNvPr>
          <p:cNvGraphicFramePr/>
          <p:nvPr/>
        </p:nvGraphicFramePr>
        <p:xfrm>
          <a:off x="3815905" y="-176668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5929A1-82CB-4693-9E0B-BAB6891E316A}"/>
              </a:ext>
            </a:extLst>
          </p:cNvPr>
          <p:cNvGraphicFramePr/>
          <p:nvPr/>
        </p:nvGraphicFramePr>
        <p:xfrm>
          <a:off x="3811103" y="2074333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1A3148B-A757-48F9-B7B5-C26E906C7080}"/>
              </a:ext>
            </a:extLst>
          </p:cNvPr>
          <p:cNvGraphicFramePr/>
          <p:nvPr/>
        </p:nvGraphicFramePr>
        <p:xfrm>
          <a:off x="3811104" y="4325334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3961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97D42-FFEF-424B-A3D5-375C3CA4B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21" y="1722161"/>
            <a:ext cx="11038637" cy="33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8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32B5E0-BAB9-428C-B653-6A5850DCC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182"/>
            <a:ext cx="9889435" cy="47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6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1DEF1-5165-4021-9FE5-9DA766953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AD7CB-45D6-44D0-9043-0ADD085A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AD0670-D6F0-4343-B900-ADCBEB998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0" y="2126255"/>
            <a:ext cx="12270040" cy="260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2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DDD86A-675D-4D11-B1D5-02B638F9C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6DF1C-6884-4714-8B0D-B2D0C126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5F2F2A-847C-405F-8EF9-AFC751CED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205" y="-22350"/>
            <a:ext cx="7667590" cy="655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6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74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Countries &amp; Languages (1) البُلْدَان وَاللُّغَات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50</cp:revision>
  <dcterms:created xsi:type="dcterms:W3CDTF">2020-09-13T16:40:33Z</dcterms:created>
  <dcterms:modified xsi:type="dcterms:W3CDTF">2024-10-05T08:56:50Z</dcterms:modified>
</cp:coreProperties>
</file>