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61" r:id="rId3"/>
    <p:sldId id="262" r:id="rId4"/>
    <p:sldId id="260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j46twgjoQliy83qpA1zjTfINEC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21" autoAdjust="0"/>
  </p:normalViewPr>
  <p:slideViewPr>
    <p:cSldViewPr snapToGrid="0">
      <p:cViewPr varScale="1">
        <p:scale>
          <a:sx n="82" d="100"/>
          <a:sy n="82" d="100"/>
        </p:scale>
        <p:origin x="-74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307279172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4489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1826215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2320043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143254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/>
        </p:nvSpPr>
        <p:spPr>
          <a:xfrm>
            <a:off x="3930710" y="106017"/>
            <a:ext cx="4139513" cy="2761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2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ar-SA" sz="47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مقرر التزكية </a:t>
            </a:r>
            <a:endParaRPr sz="9400" b="1" i="0" u="none" strike="noStrike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3312" y="185367"/>
            <a:ext cx="2160417" cy="1577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4198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9971138" y="160924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أكاديمية </a:t>
            </a:r>
            <a:r>
              <a:rPr lang="ar-KW" sz="1800" b="1" dirty="0">
                <a:solidFill>
                  <a:schemeClr val="accent1">
                    <a:lumMod val="75000"/>
                  </a:schemeClr>
                </a:solidFill>
              </a:rPr>
              <a:t>آيات </a:t>
            </a:r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للعلوم الإسلامية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3829034" y="3138984"/>
            <a:ext cx="4139513" cy="75112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 fontScale="85000" lnSpcReduction="10000"/>
          </a:bodyPr>
          <a:lstStyle/>
          <a:p>
            <a:pPr marR="0" lvl="0" algn="ctr" rt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3200" dirty="0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الفصل الدراسي </a:t>
            </a:r>
            <a:r>
              <a:rPr lang="ar-SA" sz="3200" dirty="0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الثاني</a:t>
            </a:r>
            <a:endParaRPr lang="en-US" sz="3200" dirty="0" smtClean="0">
              <a:ln w="22225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3829035" y="4771390"/>
            <a:ext cx="4139513" cy="1022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85000" lnSpcReduction="20000"/>
          </a:bodyPr>
          <a:lstStyle/>
          <a:p>
            <a:pPr marR="0" lvl="0" algn="r" rt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7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د. </a:t>
            </a:r>
            <a:r>
              <a:rPr lang="ar-SA" sz="47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محمد عزب </a:t>
            </a:r>
            <a:endParaRPr lang="en-US" sz="47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319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/>
        </p:nvSpPr>
        <p:spPr>
          <a:xfrm>
            <a:off x="4026244" y="1271816"/>
            <a:ext cx="4139513" cy="2761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>
              <a:lnSpc>
                <a:spcPct val="270000"/>
              </a:lnSpc>
              <a:buClr>
                <a:schemeClr val="dk1"/>
              </a:buClr>
              <a:buSzPts val="6000"/>
            </a:pPr>
            <a:r>
              <a:rPr lang="ar-SA" sz="48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</a:rPr>
              <a:t>المراقبة والإحسان</a:t>
            </a:r>
            <a:endParaRPr sz="48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3312" y="185367"/>
            <a:ext cx="2160417" cy="1577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4198" cy="6858000"/>
          </a:xfrm>
          <a:prstGeom prst="rect">
            <a:avLst/>
          </a:prstGeom>
        </p:spPr>
      </p:pic>
      <p:sp>
        <p:nvSpPr>
          <p:cNvPr id="6" name="Google Shape;86;p1"/>
          <p:cNvSpPr txBox="1"/>
          <p:nvPr/>
        </p:nvSpPr>
        <p:spPr>
          <a:xfrm>
            <a:off x="3429001" y="3848668"/>
            <a:ext cx="6639028" cy="196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685800" lvl="0" indent="-685800" algn="r" rtl="1">
              <a:lnSpc>
                <a:spcPct val="170000"/>
              </a:lnSpc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7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تعريف </a:t>
            </a:r>
            <a:r>
              <a:rPr lang="ar-KW" sz="47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المراقبة </a:t>
            </a:r>
            <a:r>
              <a:rPr lang="ar-SA" sz="47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، و</a:t>
            </a:r>
            <a:r>
              <a:rPr lang="ar-KW" sz="47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الإحسان</a:t>
            </a:r>
          </a:p>
        </p:txBody>
      </p:sp>
      <p:sp>
        <p:nvSpPr>
          <p:cNvPr id="7" name="Rectangle 6"/>
          <p:cNvSpPr/>
          <p:nvPr/>
        </p:nvSpPr>
        <p:spPr>
          <a:xfrm>
            <a:off x="9971138" y="160924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أكاديمية </a:t>
            </a:r>
            <a:r>
              <a:rPr lang="ar-KW" sz="1800" b="1" dirty="0">
                <a:solidFill>
                  <a:schemeClr val="accent1">
                    <a:lumMod val="75000"/>
                  </a:schemeClr>
                </a:solidFill>
              </a:rPr>
              <a:t>آيات </a:t>
            </a:r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للعلوم الإسلامية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858758" y="497094"/>
            <a:ext cx="4139513" cy="1022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R="0" lvl="0" algn="ctr" rt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محاضرة (1)</a:t>
            </a:r>
            <a:endParaRPr lang="en-US" sz="32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670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/>
        </p:nvSpPr>
        <p:spPr>
          <a:xfrm>
            <a:off x="2153653" y="1503947"/>
            <a:ext cx="8755721" cy="224990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lnSpc>
                <a:spcPct val="150000"/>
              </a:lnSpc>
              <a:buClr>
                <a:schemeClr val="dk1"/>
              </a:buClr>
              <a:buSzPts val="6000"/>
            </a:pP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</a:rPr>
              <a:t>الإحسان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</a:rPr>
              <a:t>في عبادة الله تعالى مبناه على حب الله تعالى ، فمن أحب الله تعالى رآه في كل عمل يعمله أو يقدم عليه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7391" y="185367"/>
            <a:ext cx="996338" cy="7276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4198" cy="6858000"/>
          </a:xfrm>
          <a:prstGeom prst="rect">
            <a:avLst/>
          </a:prstGeom>
        </p:spPr>
      </p:pic>
      <p:sp>
        <p:nvSpPr>
          <p:cNvPr id="6" name="Google Shape;86;p1"/>
          <p:cNvSpPr txBox="1"/>
          <p:nvPr/>
        </p:nvSpPr>
        <p:spPr>
          <a:xfrm>
            <a:off x="1565735" y="2695074"/>
            <a:ext cx="9792076" cy="31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algn="ctr" rtl="1">
              <a:lnSpc>
                <a:spcPct val="150000"/>
              </a:lnSpc>
              <a:buClr>
                <a:schemeClr val="dk1"/>
              </a:buClr>
              <a:buSzPts val="6000"/>
            </a:pPr>
            <a:r>
              <a:rPr lang="ar-SA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بيان</a:t>
            </a:r>
            <a:r>
              <a:rPr lang="ar-S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ar-K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العلاقة بين المراقبة والإحسان </a:t>
            </a:r>
          </a:p>
          <a:p>
            <a:pPr algn="ctr" rtl="1">
              <a:lnSpc>
                <a:spcPct val="150000"/>
              </a:lnSpc>
              <a:buClr>
                <a:schemeClr val="dk1"/>
              </a:buClr>
              <a:buSzPts val="6000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القيمة السلوكية للإحسان والمراقبة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09374" y="876368"/>
            <a:ext cx="12143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35807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2165685" y="965472"/>
            <a:ext cx="8229600" cy="3029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rtl="1">
              <a:lnSpc>
                <a:spcPct val="170000"/>
              </a:lnSpc>
            </a:pPr>
            <a:r>
              <a:rPr lang="ar-KW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ar-KW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ar-KW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انعكاس</a:t>
            </a:r>
            <a:r>
              <a:rPr lang="ar-KW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KW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المراقبة والإحسان على المجتمع </a:t>
            </a:r>
            <a:br>
              <a:rPr lang="ar-KW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أحوال ا</a:t>
            </a:r>
            <a:r>
              <a:rPr lang="ar-KW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لعابدين </a:t>
            </a:r>
            <a:r>
              <a:rPr lang="ar-KW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مع المراقبة </a:t>
            </a:r>
            <a:r>
              <a:rPr lang="ar-KW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والإحسان</a:t>
            </a:r>
            <a:r>
              <a:rPr lang="ar-KW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ar-KW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ar-KW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كيف أفعل خلق الإحسان والمراقبة</a:t>
            </a:r>
            <a:r>
              <a:rPr lang="ar-KW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؟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60" y="185367"/>
            <a:ext cx="2160417" cy="1577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0908222" y="0"/>
            <a:ext cx="1283778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Ayaat</a:t>
            </a:r>
            <a:r>
              <a:rPr lang="en-US" sz="1600" dirty="0" smtClean="0"/>
              <a:t> ILM Academy          www.ayaatacademy.ca     </a:t>
            </a:r>
            <a:endParaRPr lang="en-US" sz="1600" dirty="0"/>
          </a:p>
        </p:txBody>
      </p:sp>
      <p:sp>
        <p:nvSpPr>
          <p:cNvPr id="7" name="Google Shape;85;p1"/>
          <p:cNvSpPr txBox="1">
            <a:spLocks/>
          </p:cNvSpPr>
          <p:nvPr/>
        </p:nvSpPr>
        <p:spPr>
          <a:xfrm>
            <a:off x="3534924" y="4712670"/>
            <a:ext cx="5445303" cy="859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  <a:buSzPts val="5000"/>
            </a:pPr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د محمد عزب 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627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86</Words>
  <Application>Microsoft Office PowerPoint</Application>
  <PresentationFormat>Custom</PresentationFormat>
  <Paragraphs>18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 انعكاس المراقبة والإحسان على المجتمع  أحوال العابدين مع المراقبة والإحسان كيف أفعل خلق الإحسان والمراقبة؟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Habiba Hani</dc:creator>
  <cp:lastModifiedBy>Dr-Kamal</cp:lastModifiedBy>
  <cp:revision>17</cp:revision>
  <dcterms:created xsi:type="dcterms:W3CDTF">2020-06-30T02:42:41Z</dcterms:created>
  <dcterms:modified xsi:type="dcterms:W3CDTF">2021-02-27T23:14:35Z</dcterms:modified>
</cp:coreProperties>
</file>