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12"/>
    <p:restoredTop sz="92683"/>
  </p:normalViewPr>
  <p:slideViewPr>
    <p:cSldViewPr snapToGrid="0" snapToObjects="1">
      <p:cViewPr varScale="1">
        <p:scale>
          <a:sx n="63" d="100"/>
          <a:sy n="63" d="100"/>
        </p:scale>
        <p:origin x="9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7080-5C0E-9945-9DFE-64B3BB9DCD9F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3FEC-E01D-6145-B83C-1F1DBBA82E62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0B33-5645-6243-A1BF-764EAD99171C}" type="datetime1">
              <a:rPr lang="en-CA" smtClean="0"/>
              <a:t>2022-01-28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F58C-3BFE-5844-BE6A-B3C235B0E679}" type="datetime1">
              <a:rPr lang="en-CA" smtClean="0"/>
              <a:t>2022-01-28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6508-7F59-134E-AAE3-D16872DD9145}" type="datetime1">
              <a:rPr lang="en-CA" smtClean="0"/>
              <a:t>2022-01-28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8C52-795A-AC45-9E13-A1AF72C1B6E8}" type="datetime1">
              <a:rPr lang="en-CA" smtClean="0"/>
              <a:t>2022-01-28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6120-296C-384C-AC58-EC87636FD61B}" type="datetime1">
              <a:rPr lang="en-CA" smtClean="0"/>
              <a:t>2022-01-28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4C69-3445-F947-B1D3-6831C557BABD}" type="datetime1">
              <a:rPr lang="en-CA" smtClean="0"/>
              <a:t>2022-01-28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39-D598-E143-91BC-79FD22069BA6}" type="datetime1">
              <a:rPr lang="en-CA" smtClean="0"/>
              <a:t>2022-01-28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6E881E-EDFF-9A48-8643-9E8960853ECB}" type="datetime1">
              <a:rPr lang="en-CA" smtClean="0"/>
              <a:t>2022-01-28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22523"/>
            <a:ext cx="10515600" cy="2387600"/>
          </a:xfrm>
        </p:spPr>
        <p:txBody>
          <a:bodyPr>
            <a:normAutofit/>
          </a:bodyPr>
          <a:lstStyle/>
          <a:p>
            <a:r>
              <a:rPr lang="ar-JO" sz="5000" dirty="0"/>
              <a:t>العقيدة الإسلامية- الفصل الأول</a:t>
            </a:r>
            <a:br>
              <a:rPr lang="ar-JO" sz="5000" dirty="0"/>
            </a:br>
            <a:r>
              <a:rPr lang="ar-JO" sz="5000" dirty="0"/>
              <a:t>مراجعة مادة الاختبار النهائي</a:t>
            </a:r>
            <a:endParaRPr lang="en-US" sz="5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b="1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النقاط الرئيسة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حقيقة الإيمان وأصوله.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dirty="0">
                <a:solidFill>
                  <a:srgbClr val="000000"/>
                </a:solidFill>
              </a:rPr>
              <a:t>الإيمان بالله عز وجل.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الإيمان بالرسل ومعجزاتهم.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dirty="0">
                <a:solidFill>
                  <a:srgbClr val="000000"/>
                </a:solidFill>
              </a:rPr>
              <a:t>الإيمان بالملائكة.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الإيمان بالكتب المنزلة.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dirty="0">
                <a:solidFill>
                  <a:srgbClr val="000000"/>
                </a:solidFill>
              </a:rPr>
              <a:t>الإيمان باليوم الآخر.</a:t>
            </a: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JO" sz="2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الإيمان بالقدر خيره وشره.</a:t>
            </a:r>
            <a:endParaRPr lang="ar-JO" sz="2000" dirty="0">
              <a:solidFill>
                <a:srgbClr val="000000"/>
              </a:solidFill>
            </a:endParaRP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3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حقيقة الإيمان وأصوله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هو التصديق الراسخ في النفس الذي لا يحتمل أي تردد.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تصديق بالقلب وإقرار باللسان وعمل بالجوارح.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أصل الإيمان لا يزيد ولا ينقص، لكن تزداد درجته بزيادة الطاعات وتنقص بنقصانها.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 rtl="1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17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الإيمان بالله عز وجل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spcBef>
                <a:spcPts val="0"/>
              </a:spcBef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بالله تعالى يتضمن توحيده في ربوبيته وفي ألوهيته وفي أسمائه وصفاته.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 rtl="1">
              <a:spcBef>
                <a:spcPts val="0"/>
              </a:spcBef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توحيد الربوبية: هو الاعتقاد الجازم بأن الله رب كل شيء ولا رب غيره.</a:t>
            </a:r>
            <a:endParaRPr lang="ar-JO" sz="2200" dirty="0">
              <a:ea typeface="Arial" panose="020B0604020202020204" pitchFamily="34" charset="0"/>
            </a:endParaRPr>
          </a:p>
          <a:p>
            <a:pPr algn="just" rtl="1">
              <a:spcBef>
                <a:spcPts val="0"/>
              </a:spcBef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توحيد الألوهية: هو الاعتقاد الجازم بأن الله تعالى هو الإله الحق، ولا إله غيره، وإفراده سبحانه بالعبادة.</a:t>
            </a:r>
            <a:endParaRPr lang="ar-JO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 rtl="1">
              <a:spcBef>
                <a:spcPts val="0"/>
              </a:spcBef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توحيد الأسماء والصفات: هو الاعتقاد بأن الله عز وجل متصف بجميع صفات الكمال، ومنزه عن جميع صفات النقص.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الإيمان بالرسل ومعجزاتهم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62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بالرسل يعني الإيمان بأنهم كانوا مرسلين إلى قومهم خاصة. والإيمان بنبينا يعني التصديق بأنه مرسل إلى قومه وإلى الناس والجن كافة إلى يوم القيامة.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62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عدد الذين نعرف أسماءهم من الأنبياء والرسل قليل.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62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بعث الأنبياء لإقامة دين الله وتوحيده وعبادته.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62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أيد الله تعالى الرسل والأنبياء بالمعجزات.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7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الإيمان بالملائكة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يجب الإيمان بالملائكة وأنهم عالم آخر غير الإنس والجن.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للملائكة وظائف متعددة تتعلق بالله تعالى والكون والإنسان.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9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الإيمان بالكتب المنزلة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أرسل الله الرسل وأنزل معهم الكتب.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يجب الإيمان بالكتب التي أخبرنا الله تعالى عنها في القرآن الكريم. أما الكتب التي لم يخبرنا عنها فيجب الإيمان بها إجمالاً.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القرآن الكريم كلام الله تعالى المعجز الذي تحدى به الإنس والجن فلم يأتوا بمثله.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9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الإيمان باليوم الآخر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باليوم الآخر يعني الإيمان بأن لأيام الدنيا آخرًا وأن هذا العالم زائل.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يجب الإيمان بما ورد في القرآن والسنة من أمور غيبية تقع بعد الموت.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7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3D6F-7749-4F47-BE85-59D830E2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spcBef>
                <a:spcPts val="0"/>
              </a:spcBef>
              <a:spcAft>
                <a:spcPts val="0"/>
              </a:spcAft>
            </a:pPr>
            <a:r>
              <a:rPr lang="ar-JO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الإيمان بالقدر خيره وشرِّه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EAC9-B4FC-4F9E-80AE-30CE7628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القدر هو: النظام المحكم الذي وضعه الله لهذا الوجود، والقوانين العامة، والسنن التي ربط بها الأسباب بمسبباتها.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الإيمان بالقدر يعني الإيمان بعلم الله القديم، والإيمان بمشيئة الله النافذة، وقدرته الشاملة.</a:t>
            </a:r>
            <a:endParaRPr lang="en-US" sz="2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23D1-64C2-44F7-9375-87F1E17E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1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8576</TotalTime>
  <Words>360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العقيدة الإسلامية- الفصل الأول مراجعة مادة الاختبار النهائي</vt:lpstr>
      <vt:lpstr>النقاط الرئيسة</vt:lpstr>
      <vt:lpstr>حقيقة الإيمان وأصوله</vt:lpstr>
      <vt:lpstr>الإيمان بالله عز وجل</vt:lpstr>
      <vt:lpstr>الإيمان بالرسل ومعجزاتهم</vt:lpstr>
      <vt:lpstr>الإيمان بالملائكة</vt:lpstr>
      <vt:lpstr>الإيمان بالكتب المنزلة</vt:lpstr>
      <vt:lpstr>الإيمان باليوم الآخر</vt:lpstr>
      <vt:lpstr>الإيمان بالقدر خيره وشرِّه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70</cp:revision>
  <dcterms:created xsi:type="dcterms:W3CDTF">2020-09-13T16:40:33Z</dcterms:created>
  <dcterms:modified xsi:type="dcterms:W3CDTF">2022-01-28T20:34:13Z</dcterms:modified>
</cp:coreProperties>
</file>