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4" r:id="rId3"/>
    <p:sldId id="272" r:id="rId4"/>
    <p:sldId id="273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2</a:t>
            </a:r>
            <a:r>
              <a:rPr lang="en-CA" sz="1800" b="1" dirty="0"/>
              <a:t>62E – Arabic Curriculum – Lecture No. </a:t>
            </a:r>
            <a:r>
              <a:rPr lang="ar-EG" sz="1800" b="1" dirty="0"/>
              <a:t>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.aljazeera.net/ar/node/2007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كَيْفَ تُدِيرُ مِيزَانِيَّةَ أُسْرَتِك</a:t>
            </a:r>
            <a:r>
              <a:rPr lang="ar-EG" dirty="0"/>
              <a:t>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74F0B-E44E-4A20-9CE5-7B3BC263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2A984-F9D7-47DE-9D71-C197AB9C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506" y="705079"/>
            <a:ext cx="5031119" cy="5282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41F8C7-A960-4B20-9869-735F67707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05079"/>
            <a:ext cx="4396017" cy="5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12A0DE6-907D-42CF-BADF-9A4105366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54" y="1295290"/>
            <a:ext cx="7633092" cy="4267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F3A94-9CAA-4DBA-9C08-891E84B23324}"/>
              </a:ext>
            </a:extLst>
          </p:cNvPr>
          <p:cNvSpPr txBox="1"/>
          <p:nvPr/>
        </p:nvSpPr>
        <p:spPr>
          <a:xfrm>
            <a:off x="3054427" y="590215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https://learning.aljazeera.net/ar/node/20071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B0D3F-B0C5-4383-9E09-49B0FF88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3D738-E3FC-489A-8D81-3D214672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"/>
            <a:ext cx="8820333" cy="63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كَيْفَ تُدِيرُ مِيزَانِيَّةَ أُسْرَتِك؟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2024-03-03T19:52:42Z</dcterms:modified>
</cp:coreProperties>
</file>