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71" r:id="rId2"/>
    <p:sldId id="272" r:id="rId3"/>
    <p:sldId id="273" r:id="rId4"/>
    <p:sldId id="274" r:id="rId5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77" y="-6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26/10/1442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536766" y="1609246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894498" y="480846"/>
            <a:ext cx="3640868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المحاضرة (12)</a:t>
            </a:r>
          </a:p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سورة  القيامة</a:t>
            </a:r>
            <a:endParaRPr lang="en-US" sz="4600" b="1" dirty="0" smtClean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57641" y="3191163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27254" y="4154307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527254" y="5345756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57641" y="2255059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811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476672"/>
            <a:ext cx="385689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القيامة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327400" y="1823011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054647" y="3284984"/>
            <a:ext cx="10081120" cy="2376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قوله -</a:t>
            </a:r>
            <a:r>
              <a:rPr lang="en-US" sz="3600" b="1" dirty="0">
                <a:latin typeface="AGA Arabesque" panose="05010101010101010101" pitchFamily="2" charset="2"/>
                <a:cs typeface="Traditional Arabic" panose="02020603050405020304" pitchFamily="18" charset="-78"/>
              </a:rPr>
              <a:t>U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-: ﴿أَيَحْسَبُ الإِنْسَانُ أَلَّنْ نَجْمَعَ عِظَامَهُ﴾؟ نزلت فِيْ عَدِيّ بن رَبيعةَ، وذلك: أَنَّهُ أتَى النبيَّ -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فَقَالَ: حدثِّني عَنْ يومِ القيامة متى يكونُ؟ وكيف أمرُها وحالها؟ فأخبره النبيُّ -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بذلك، فقال: لو عاينت ذَلِكَ اليومَ لَمْ أصدقْك يا محمدُ، ولم أُومِن بِهِ، أوَ يَجْمَعُ الله هَذِهِ العظامَ؟! فأنزل الله تعالى هذه الآية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4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260648"/>
            <a:ext cx="385689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القيامة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327400" y="1124744"/>
            <a:ext cx="5010173" cy="74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</p:txBody>
      </p:sp>
      <p:sp>
        <p:nvSpPr>
          <p:cNvPr id="11" name="Google Shape;86;p1"/>
          <p:cNvSpPr txBox="1"/>
          <p:nvPr/>
        </p:nvSpPr>
        <p:spPr>
          <a:xfrm>
            <a:off x="1" y="1866637"/>
            <a:ext cx="12190411" cy="451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﴿النَّفْسِ اللَّوَّامَةِ﴾: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تَلُومُ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صَاحِبَهَا</a:t>
            </a:r>
            <a:r>
              <a:rPr lang="ar-KW" sz="3200" dirty="0"/>
              <a:t>	</a:t>
            </a:r>
            <a:r>
              <a:rPr lang="ar-KW" sz="3200" dirty="0" smtClean="0"/>
              <a:t>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﴿نُّسَوِّيَ بَنَانَهُ﴾: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أَصَابِعُ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يَدَيْهِ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وَرِجْلَيْهِ</a:t>
            </a:r>
          </a:p>
          <a:p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﴿لِيَفْجُرَ أَمَامَهُ﴾: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يُكَذِّب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بما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أَمَامَهُ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الحسابِ</a:t>
            </a:r>
            <a:r>
              <a:rPr lang="ar-KW" sz="3200" dirty="0" smtClean="0"/>
              <a:t>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﴿بَرِقَ الْبَصَرُ﴾: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شَخُصَ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وَتَحَيَّرَ</a:t>
            </a:r>
          </a:p>
          <a:p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﴿خَسَفَ الْقَمَرُ﴾: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أَظْلَمَ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نُورُهُ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وَذَهَبَ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ضَوْؤُهُ</a:t>
            </a:r>
            <a:r>
              <a:rPr lang="ar-KW" sz="3200" dirty="0" smtClean="0"/>
              <a:t> 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﴿وَجُمِعَ الشَّمْسُ وَالْقَمَرُ﴾: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كُوِّرَا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وَذَهَبَ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بِهِمَا</a:t>
            </a:r>
            <a:r>
              <a:rPr lang="ar-KW" sz="3200" dirty="0"/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مَعًا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endParaRPr lang="ar-KW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لَا وَزَرَ﴾: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مَلْجَأَ ولا مَخْبَأَ</a:t>
            </a:r>
            <a:r>
              <a:rPr lang="ar-KW" sz="3200" dirty="0"/>
              <a:t>	</a:t>
            </a:r>
            <a:r>
              <a:rPr lang="ar-KW" sz="3200" dirty="0" smtClean="0"/>
              <a:t>		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عَلَى نَفْسِهِ بَصِيرَةٌ﴾: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شَاهِدٌ وَحُجَّةٌ عَلَى نَفْسِهِ </a:t>
            </a:r>
            <a:endParaRPr lang="ar-KW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نَاضِرَةٌ﴾: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مُشْرِقَةٌ وَحَسَنَةٌ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		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 err="1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بَاسِرَةٌ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عَابِسَةٌ مُقَطِّبَةٌ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	</a:t>
            </a:r>
          </a:p>
          <a:p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﴿فَاقِرَةٌ﴾: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الفَاقِرَة: الداهيةُ العظيمةُ والأمرُ الشديدُ. 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بَلَغَتِ</a:t>
            </a:r>
            <a:r>
              <a:rPr lang="ar-KW" sz="3200" dirty="0">
                <a:solidFill>
                  <a:srgbClr val="FF0000"/>
                </a:solidFill>
              </a:rPr>
              <a:t> 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التَّرَاقِيَ</a:t>
            </a:r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العِظَامُ المكتنفةُ لِنُقْرَةِ النَّحْرِ </a:t>
            </a:r>
            <a:endParaRPr lang="ar-KW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مَنْ رَاقٍ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مَنْ يَرْقَى بِرُوحِهِ: مَلَائِكَةُ الرَّحْمَةِ أَمْ مَلَائِكَةُ العَذَابِ؟، أو من يرقيه؟</a:t>
            </a:r>
            <a:r>
              <a:rPr lang="ar-KW" sz="3200" dirty="0"/>
              <a:t>	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وَالْتَفَّتِ السَّاقُ 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بِالسَّاقِ﴾: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اجْتَمَعَتِ الشَّدَائِدُ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وَالْتَفَّتْ 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يَتَمَطَّى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يَتَبَخْتَرُ في مِشْيَتِهِ</a:t>
            </a:r>
            <a:r>
              <a:rPr lang="ar-KW" sz="3200" dirty="0"/>
              <a:t>	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أَوْلَى لَكَ فَأَوْلَى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هَذَا أُسْلُوبُ تَهْدِيدٍ وَوَعِيدٍ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سُدًى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مُهْمَلًا لا يُؤْمَرُ ولا يُنْهَى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14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62958" y="332656"/>
            <a:ext cx="26522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القيامة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94165" y="1124744"/>
            <a:ext cx="5010172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90549" y="1916832"/>
            <a:ext cx="11413787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إظهار قدرة الله على جمع خلق الإنسان وبعثه</a:t>
            </a:r>
            <a:r>
              <a:rPr lang="ar-KW" sz="3600" dirty="0" smtClean="0"/>
              <a:t>.</a:t>
            </a:r>
            <a:endParaRPr lang="en-US" sz="3600" dirty="0"/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3203294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190550" y="4293096"/>
            <a:ext cx="11020768" cy="1938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مشيئة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العبد مُقَيَّدة بمشيئة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الله.</a:t>
            </a:r>
            <a:endParaRPr lang="ar-KW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حرص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رسول الله -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على حفظ ما يوحى إليه من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القرآن.</a:t>
            </a:r>
            <a:endParaRPr lang="ar-KW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تكفّل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اللهَ لرسوله -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بجمعه في صدره وحفظه كاملًا فلا ينسى منه شيئًا.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79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193</Words>
  <Application>Microsoft Office PowerPoint</Application>
  <PresentationFormat>مخصص</PresentationFormat>
  <Paragraphs>35</Paragraphs>
  <Slides>4</Slides>
  <Notes>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101</cp:revision>
  <dcterms:created xsi:type="dcterms:W3CDTF">2020-09-26T19:22:49Z</dcterms:created>
  <dcterms:modified xsi:type="dcterms:W3CDTF">2021-06-05T21:40:43Z</dcterms:modified>
</cp:coreProperties>
</file>