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وَصِيَّةُ أُمٍّ لابْنَتِهَا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E2AB6-5D01-49C6-A772-D188ACBA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91" y="1795750"/>
            <a:ext cx="6957018" cy="32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8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9FF0E-2B71-4AB0-B1AB-CBE15900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857"/>
            <a:ext cx="12192000" cy="60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F315A-434E-4FB7-8843-B822FC89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98" y="2897436"/>
            <a:ext cx="8254004" cy="10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A972A-6D2A-44E3-AC7B-FB07CDF8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2" y="3018622"/>
            <a:ext cx="11517936" cy="8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11529-6F41-4531-9405-F446F7D3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3" y="2930488"/>
            <a:ext cx="11060754" cy="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2CE5D-A13F-4F40-81B4-3A0BF7E3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31" y="2908454"/>
            <a:ext cx="10410938" cy="10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81087-7844-42A1-9DE0-5FE1EB39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6" y="2963538"/>
            <a:ext cx="11267828" cy="9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13035-FDE2-4372-8433-4CFF8152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11" y="1949987"/>
            <a:ext cx="9520778" cy="29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B9119-F832-4FF5-A68D-56320BE9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27" y="2225408"/>
            <a:ext cx="8967946" cy="2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محادثة عن: وَصِيَّةُ أُمٍّ لابْنَتِهَا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56</cp:revision>
  <dcterms:created xsi:type="dcterms:W3CDTF">2020-09-13T16:40:33Z</dcterms:created>
  <dcterms:modified xsi:type="dcterms:W3CDTF">2024-06-01T10:50:27Z</dcterms:modified>
</cp:coreProperties>
</file>