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72" r:id="rId3"/>
    <p:sldId id="273" r:id="rId4"/>
    <p:sldId id="274" r:id="rId5"/>
    <p:sldId id="275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261E – Arabic Curriculum – Lecture No. </a:t>
            </a:r>
            <a:r>
              <a:rPr lang="ar-EG" sz="1800" b="1" dirty="0"/>
              <a:t>10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.aljazeera.net/ar/node/2072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EG" dirty="0"/>
              <a:t>يَوْمِيّاتُ عائِلَةٍ مَغْرِبِيَّةٍ فِي الحَجْرِ المَنْزِلِيّ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CC872-B345-4128-8C74-98FA4179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70E7F4-48ED-4A24-B43A-28395B4A5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5369" y="1796628"/>
            <a:ext cx="4664190" cy="46345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3E1335-58B0-40BB-AC9A-311D6B82B7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043" y="324621"/>
            <a:ext cx="6236925" cy="610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75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CC872-B345-4128-8C74-98FA4179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5F311E-22B7-4CD9-8128-B7A690312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7235" y="1809327"/>
            <a:ext cx="4640478" cy="46107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AAED61-46D3-4740-873B-A8BB51166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64" y="184326"/>
            <a:ext cx="5602620" cy="614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27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CC872-B345-4128-8C74-98FA4179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4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D4490-D8E3-48DC-84DF-65D5A0340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886" y="1436736"/>
            <a:ext cx="7550228" cy="398452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3A4411-F500-493C-986C-BD32DE165365}"/>
              </a:ext>
            </a:extLst>
          </p:cNvPr>
          <p:cNvSpPr txBox="1"/>
          <p:nvPr/>
        </p:nvSpPr>
        <p:spPr>
          <a:xfrm>
            <a:off x="3054427" y="5648767"/>
            <a:ext cx="61088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https://learning.aljazeera.net/ar/node/20727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6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BCC872-B345-4128-8C74-98FA4179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74489-8EE1-4EB9-9C9D-309679B52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10" y="1729648"/>
            <a:ext cx="11780980" cy="478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12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30</Words>
  <Application>Microsoft Office PowerPoint</Application>
  <PresentationFormat>Widescreen</PresentationFormat>
  <Paragraphs>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يَوْمِيّاتُ عائِلَةٍ مَغْرِبِيَّةٍ فِي الحَجْرِ المَنْزِلِيّ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EHB</cp:lastModifiedBy>
  <cp:revision>45</cp:revision>
  <dcterms:created xsi:type="dcterms:W3CDTF">2020-09-13T16:40:33Z</dcterms:created>
  <dcterms:modified xsi:type="dcterms:W3CDTF">2023-10-22T12:45:58Z</dcterms:modified>
</cp:coreProperties>
</file>