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73" r:id="rId11"/>
    <p:sldId id="274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ar-EG" sz="1800" b="1" dirty="0"/>
              <a:t>18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الأَخْلاق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5C732-812D-1DF9-82C8-3B90BA30F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861" y="1732201"/>
            <a:ext cx="9326277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957A0-1FA1-CD30-3029-E3C9921AF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41" y="0"/>
            <a:ext cx="10464859" cy="647529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335C98-96EF-2943-A2EF-6452533734D1}"/>
              </a:ext>
            </a:extLst>
          </p:cNvPr>
          <p:cNvCxnSpPr/>
          <p:nvPr/>
        </p:nvCxnSpPr>
        <p:spPr>
          <a:xfrm>
            <a:off x="10475843" y="1202635"/>
            <a:ext cx="6460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D8C961-B332-7C54-2627-2B67F6DEAA65}"/>
              </a:ext>
            </a:extLst>
          </p:cNvPr>
          <p:cNvCxnSpPr>
            <a:cxnSpLocks/>
          </p:cNvCxnSpPr>
          <p:nvPr/>
        </p:nvCxnSpPr>
        <p:spPr>
          <a:xfrm>
            <a:off x="7964556" y="2378765"/>
            <a:ext cx="7719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98904E-04EF-8D37-15A8-A09DCEAA8A37}"/>
              </a:ext>
            </a:extLst>
          </p:cNvPr>
          <p:cNvCxnSpPr>
            <a:cxnSpLocks/>
          </p:cNvCxnSpPr>
          <p:nvPr/>
        </p:nvCxnSpPr>
        <p:spPr>
          <a:xfrm>
            <a:off x="8502926" y="3535018"/>
            <a:ext cx="7719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24D13D-6E09-7E2B-97A7-FD022957E4A7}"/>
              </a:ext>
            </a:extLst>
          </p:cNvPr>
          <p:cNvCxnSpPr>
            <a:cxnSpLocks/>
          </p:cNvCxnSpPr>
          <p:nvPr/>
        </p:nvCxnSpPr>
        <p:spPr>
          <a:xfrm>
            <a:off x="9041296" y="4671392"/>
            <a:ext cx="9409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09FE26-CF39-3D84-6A3D-F222D4F1409E}"/>
              </a:ext>
            </a:extLst>
          </p:cNvPr>
          <p:cNvCxnSpPr>
            <a:cxnSpLocks/>
          </p:cNvCxnSpPr>
          <p:nvPr/>
        </p:nvCxnSpPr>
        <p:spPr>
          <a:xfrm>
            <a:off x="10349947" y="5864088"/>
            <a:ext cx="7719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0CEF0-3FE2-6132-5AC3-89ACDC8BB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5"/>
            <a:ext cx="12192000" cy="655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8E877-0FAF-A1D6-8AC4-3297A14E7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6959"/>
            <a:ext cx="12192000" cy="12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0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FA1FC3-3F08-8A00-5102-D2008C93A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7066"/>
            <a:ext cx="12192000" cy="13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57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1F10D-719B-8D2F-5719-BF874DF45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0885"/>
            <a:ext cx="12192000" cy="131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13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31FED-18EF-5550-5A01-FA0DCDE0F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6314"/>
            <a:ext cx="12192000" cy="130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09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E8C11-5488-C14A-43B8-63608218F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4" y="596346"/>
            <a:ext cx="9825400" cy="554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1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23A16A-7218-6F4E-1E22-C800FE4EB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50" y="362619"/>
            <a:ext cx="9953920" cy="594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50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BCC27-8F35-4C63-ED31-977B07EAB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86" y="0"/>
            <a:ext cx="7246763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64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18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الأَخْلاق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46</cp:revision>
  <dcterms:created xsi:type="dcterms:W3CDTF">2020-09-13T16:40:33Z</dcterms:created>
  <dcterms:modified xsi:type="dcterms:W3CDTF">2023-05-27T18:30:53Z</dcterms:modified>
</cp:coreProperties>
</file>