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64" d="100"/>
          <a:sy n="64" d="100"/>
        </p:scale>
        <p:origin x="102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262E – Arabic Curriculum – Lecture No. </a:t>
            </a:r>
            <a:r>
              <a:rPr lang="ar-EG" sz="1800" b="1" dirty="0"/>
              <a:t>22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إِنْسَانِيَّةُ التَّرْبِيَةِ الإِسْلَامِيَّة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4D6181-7311-FE76-A937-F34487BDB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0388"/>
            <a:ext cx="12192000" cy="437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39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6C100D-EFC8-E04D-0649-19820E6E0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37" y="0"/>
            <a:ext cx="9550638" cy="653013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D497616-EF73-1F8A-64A8-883C2D7AD17C}"/>
              </a:ext>
            </a:extLst>
          </p:cNvPr>
          <p:cNvCxnSpPr/>
          <p:nvPr/>
        </p:nvCxnSpPr>
        <p:spPr>
          <a:xfrm>
            <a:off x="7275443" y="1411357"/>
            <a:ext cx="685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2383D9-AA4E-FBFD-EE48-CD1ACF89D498}"/>
              </a:ext>
            </a:extLst>
          </p:cNvPr>
          <p:cNvCxnSpPr>
            <a:cxnSpLocks/>
          </p:cNvCxnSpPr>
          <p:nvPr/>
        </p:nvCxnSpPr>
        <p:spPr>
          <a:xfrm>
            <a:off x="8388626" y="2544418"/>
            <a:ext cx="381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F1F2E4-121A-F404-DF07-D196E3D7B20A}"/>
              </a:ext>
            </a:extLst>
          </p:cNvPr>
          <p:cNvCxnSpPr>
            <a:cxnSpLocks/>
          </p:cNvCxnSpPr>
          <p:nvPr/>
        </p:nvCxnSpPr>
        <p:spPr>
          <a:xfrm>
            <a:off x="8229600" y="3677478"/>
            <a:ext cx="5499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C74AF8-12B8-4007-375F-F09EA2270F22}"/>
              </a:ext>
            </a:extLst>
          </p:cNvPr>
          <p:cNvCxnSpPr/>
          <p:nvPr/>
        </p:nvCxnSpPr>
        <p:spPr>
          <a:xfrm>
            <a:off x="8093765" y="4780722"/>
            <a:ext cx="685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BBBCE72-0626-CAE0-A292-7FABA835961F}"/>
              </a:ext>
            </a:extLst>
          </p:cNvPr>
          <p:cNvCxnSpPr/>
          <p:nvPr/>
        </p:nvCxnSpPr>
        <p:spPr>
          <a:xfrm>
            <a:off x="6026426" y="5844209"/>
            <a:ext cx="685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018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B37FD1-5B28-5333-0E7D-5A093C733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48" y="68055"/>
            <a:ext cx="11685104" cy="64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A4967E-8ADE-22C7-1205-2BBC90899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55953"/>
            <a:ext cx="12192000" cy="13460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51FF4E6-EDE2-2338-6A45-C5BA5BABAE25}"/>
              </a:ext>
            </a:extLst>
          </p:cNvPr>
          <p:cNvSpPr/>
          <p:nvPr/>
        </p:nvSpPr>
        <p:spPr>
          <a:xfrm>
            <a:off x="119270" y="3429000"/>
            <a:ext cx="2375452" cy="6730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36DB0E-6CCF-58FA-5833-53FEA61B9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5326"/>
            <a:ext cx="12192000" cy="19273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45FFC06-0AF1-B8CD-8A88-2553533F2AAB}"/>
              </a:ext>
            </a:extLst>
          </p:cNvPr>
          <p:cNvSpPr/>
          <p:nvPr/>
        </p:nvSpPr>
        <p:spPr>
          <a:xfrm>
            <a:off x="2345634" y="2465326"/>
            <a:ext cx="9846365" cy="6730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716F44-9A04-96C3-234F-45EFE249E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387" y="3057473"/>
            <a:ext cx="10031225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628649-350F-2B51-6818-904DB91F7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7045"/>
            <a:ext cx="12192000" cy="12639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9A124D-897A-3F4D-58BD-878876FE45E8}"/>
              </a:ext>
            </a:extLst>
          </p:cNvPr>
          <p:cNvSpPr/>
          <p:nvPr/>
        </p:nvSpPr>
        <p:spPr>
          <a:xfrm>
            <a:off x="2345634" y="2755953"/>
            <a:ext cx="9846365" cy="6730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0ACA7E-7291-13A3-BC68-624E281385BD}"/>
              </a:ext>
            </a:extLst>
          </p:cNvPr>
          <p:cNvSpPr/>
          <p:nvPr/>
        </p:nvSpPr>
        <p:spPr>
          <a:xfrm>
            <a:off x="1" y="3387908"/>
            <a:ext cx="5237921" cy="6730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91A0DA-242E-3108-37F8-845CDC610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9131"/>
            <a:ext cx="12192000" cy="19597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E902E7E-AB9D-1B3C-A26C-1B8AC9A1BEF2}"/>
              </a:ext>
            </a:extLst>
          </p:cNvPr>
          <p:cNvSpPr/>
          <p:nvPr/>
        </p:nvSpPr>
        <p:spPr>
          <a:xfrm>
            <a:off x="5267739" y="2449131"/>
            <a:ext cx="6924260" cy="6730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09E4BB-523F-BE87-1C39-73784A248B09}"/>
              </a:ext>
            </a:extLst>
          </p:cNvPr>
          <p:cNvSpPr/>
          <p:nvPr/>
        </p:nvSpPr>
        <p:spPr>
          <a:xfrm>
            <a:off x="1" y="3735823"/>
            <a:ext cx="8507896" cy="6730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CEC498-64B0-F828-9988-2C348F9DA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1675"/>
            <a:ext cx="12192000" cy="12946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42BDAE5-AA26-2D1D-8825-C7C2BF5CDAED}"/>
              </a:ext>
            </a:extLst>
          </p:cNvPr>
          <p:cNvSpPr/>
          <p:nvPr/>
        </p:nvSpPr>
        <p:spPr>
          <a:xfrm>
            <a:off x="8537713" y="2755954"/>
            <a:ext cx="3654286" cy="6730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05853C-6340-DA41-2052-032735342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626" y="1399892"/>
            <a:ext cx="7868748" cy="405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91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20</Words>
  <Application>Microsoft Office PowerPoint</Application>
  <PresentationFormat>Widescreen</PresentationFormat>
  <Paragraphs>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إِنْسَانِيَّةُ التَّرْبِيَةِ الإِسْلَامِيَّة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45</cp:revision>
  <dcterms:created xsi:type="dcterms:W3CDTF">2020-09-13T16:40:33Z</dcterms:created>
  <dcterms:modified xsi:type="dcterms:W3CDTF">2022-06-04T13:42:37Z</dcterms:modified>
</cp:coreProperties>
</file>