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الخِلَافَةُ فِي الأَرْضِ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40B73-7A9F-490F-983D-EA2BFAE4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3052710"/>
            <a:ext cx="7878274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83B43-E17D-47C9-8F26-6676EC00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1904787"/>
            <a:ext cx="10145541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5B3F-0B99-46D4-949A-34C8F483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84"/>
            <a:ext cx="12192000" cy="44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C27B5-8FCB-4604-935A-27F17B5F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2104840"/>
            <a:ext cx="1117438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FB3A5-1D60-4886-9449-8781327C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6" y="430454"/>
            <a:ext cx="9289774" cy="599709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65CB09-E1A4-4725-8DB8-E72ECF34D9A5}"/>
              </a:ext>
            </a:extLst>
          </p:cNvPr>
          <p:cNvCxnSpPr/>
          <p:nvPr/>
        </p:nvCxnSpPr>
        <p:spPr>
          <a:xfrm>
            <a:off x="7961243" y="1510748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F26BC3-2433-4505-AB52-1925B7AEB301}"/>
              </a:ext>
            </a:extLst>
          </p:cNvPr>
          <p:cNvCxnSpPr/>
          <p:nvPr/>
        </p:nvCxnSpPr>
        <p:spPr>
          <a:xfrm>
            <a:off x="6861313" y="2597427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694C9A-220E-4D2D-B470-4E82346ADE96}"/>
              </a:ext>
            </a:extLst>
          </p:cNvPr>
          <p:cNvCxnSpPr/>
          <p:nvPr/>
        </p:nvCxnSpPr>
        <p:spPr>
          <a:xfrm>
            <a:off x="7070034" y="3690730"/>
            <a:ext cx="649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97482D-9850-451E-BDF6-0EEDEE3FA0DC}"/>
              </a:ext>
            </a:extLst>
          </p:cNvPr>
          <p:cNvCxnSpPr>
            <a:cxnSpLocks/>
          </p:cNvCxnSpPr>
          <p:nvPr/>
        </p:nvCxnSpPr>
        <p:spPr>
          <a:xfrm>
            <a:off x="6987209" y="4754217"/>
            <a:ext cx="427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CD185A-962D-4B20-B43E-4C963D85281C}"/>
              </a:ext>
            </a:extLst>
          </p:cNvPr>
          <p:cNvCxnSpPr>
            <a:cxnSpLocks/>
          </p:cNvCxnSpPr>
          <p:nvPr/>
        </p:nvCxnSpPr>
        <p:spPr>
          <a:xfrm>
            <a:off x="6669157" y="5867400"/>
            <a:ext cx="791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6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9CE3F-6B64-4490-B63F-8C26FC9F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454"/>
            <a:ext cx="12192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0ECD-2135-4B52-90D8-595E6C60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88" y="1855436"/>
            <a:ext cx="894522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0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4C4DE-ACCA-4C02-B57E-C4704D81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" y="1710893"/>
            <a:ext cx="10986052" cy="454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06BEB-5A1E-42FD-8315-F49FE831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679" y="3086052"/>
            <a:ext cx="638264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0B8E8-BD2B-4F88-A50C-C089EE73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96" y="3052710"/>
            <a:ext cx="5249008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DF396-4266-4C56-A549-CD4E4A4A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518"/>
            <a:ext cx="12192000" cy="13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1DAC9-3B5B-483B-AEA8-84427F8F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73" y="3028894"/>
            <a:ext cx="808785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6B895F-2968-4040-9B72-B2D1A0E18828}"/>
              </a:ext>
            </a:extLst>
          </p:cNvPr>
          <p:cNvGrpSpPr/>
          <p:nvPr/>
        </p:nvGrpSpPr>
        <p:grpSpPr>
          <a:xfrm>
            <a:off x="4052602" y="2402316"/>
            <a:ext cx="4086795" cy="1543358"/>
            <a:chOff x="4052602" y="2402316"/>
            <a:chExt cx="4086795" cy="15433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CA1D75-8108-4F3D-997E-2E52315D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2602" y="2402316"/>
              <a:ext cx="4086795" cy="7811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9C2BE7-7AD2-4211-B656-FCD98F89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945" y="3250252"/>
              <a:ext cx="3296110" cy="695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FB35E-41A3-4454-B1FD-6495606D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06" y="3028894"/>
            <a:ext cx="5820587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EA1B20-CEA8-4BDC-AB18-CAC71BF71854}"/>
              </a:ext>
            </a:extLst>
          </p:cNvPr>
          <p:cNvGrpSpPr/>
          <p:nvPr/>
        </p:nvGrpSpPr>
        <p:grpSpPr>
          <a:xfrm>
            <a:off x="4238366" y="2412255"/>
            <a:ext cx="3715268" cy="1538182"/>
            <a:chOff x="4238366" y="2412255"/>
            <a:chExt cx="3715268" cy="15381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4E5448-34EC-4A27-A282-A74FE7A2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366" y="2412255"/>
              <a:ext cx="3715268" cy="78115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D93875-318C-4114-80EE-6602BE16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472" y="3245489"/>
              <a:ext cx="2191056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الخِلَافَةُ فِي الأَرْضِ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2022-01-22T05:26:58Z</dcterms:modified>
</cp:coreProperties>
</file>