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98" r:id="rId3"/>
    <p:sldId id="299" r:id="rId4"/>
    <p:sldId id="380" r:id="rId5"/>
    <p:sldId id="379" r:id="rId6"/>
    <p:sldId id="399" r:id="rId7"/>
    <p:sldId id="384" r:id="rId8"/>
    <p:sldId id="385" r:id="rId9"/>
    <p:sldId id="386" r:id="rId10"/>
    <p:sldId id="387" r:id="rId11"/>
    <p:sldId id="382" r:id="rId12"/>
    <p:sldId id="400" r:id="rId13"/>
    <p:sldId id="381" r:id="rId14"/>
    <p:sldId id="390" r:id="rId15"/>
    <p:sldId id="391" r:id="rId16"/>
    <p:sldId id="392" r:id="rId17"/>
    <p:sldId id="393" r:id="rId18"/>
    <p:sldId id="394" r:id="rId19"/>
    <p:sldId id="395" r:id="rId20"/>
    <p:sldId id="397" r:id="rId21"/>
    <p:sldId id="398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1FB2B-154F-4FD0-A943-E7C532F8F999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710BA0-4B8F-438C-A372-179DA35B416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775CB5D-EBDF-479C-9439-B8BD0DCB1DEB}" type="par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D2B17DD-B3B3-4997-A64E-29E755EAF161}" type="sib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681EC4-FE48-49A0-B0BF-AB58CEB3824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AC6BEC-8662-4A55-9CBA-5973276BE900}" type="par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C1FC26-87D8-46E5-8239-86910BCEFB72}" type="sib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57F9EE-9B7A-4B14-9CD1-69DD0FA5BD42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المُفْتَرِسَة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DF905C-3FBF-4E61-BFA3-FA4AF0F4E924}" type="par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F97E7DD-FC9F-4198-A864-0E3DB0DEFD79}" type="sib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84E696-336E-45F2-B623-0227BA27FBD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الحِمَار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A020D1-8FD7-4B40-9E03-27EACC395BB2}" type="parTrans" cxnId="{2B269948-133D-44AD-98D4-53658C2FFF35}">
      <dgm:prSet/>
      <dgm:spPr/>
      <dgm:t>
        <a:bodyPr/>
        <a:lstStyle/>
        <a:p>
          <a:endParaRPr lang="en-US"/>
        </a:p>
      </dgm:t>
    </dgm:pt>
    <dgm:pt modelId="{E7F87CEE-9901-4E4B-B1BD-6195E01C426F}" type="sibTrans" cxnId="{2B269948-133D-44AD-98D4-53658C2FFF35}">
      <dgm:prSet/>
      <dgm:spPr/>
      <dgm:t>
        <a:bodyPr/>
        <a:lstStyle/>
        <a:p>
          <a:endParaRPr lang="en-US"/>
        </a:p>
      </dgm:t>
    </dgm:pt>
    <dgm:pt modelId="{57BF3A4F-5B47-4C4B-AC04-3BEFC720599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الخَرُوف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FF64FB8-5E73-4D90-8C56-CDFB9FDE9C7F}" type="parTrans" cxnId="{6D746921-6A7E-4653-9F37-97E1DE70E6E6}">
      <dgm:prSet/>
      <dgm:spPr/>
      <dgm:t>
        <a:bodyPr/>
        <a:lstStyle/>
        <a:p>
          <a:endParaRPr lang="en-US"/>
        </a:p>
      </dgm:t>
    </dgm:pt>
    <dgm:pt modelId="{5FB3E812-BE46-4BBF-8A4B-BF0CBC74918C}" type="sibTrans" cxnId="{6D746921-6A7E-4653-9F37-97E1DE70E6E6}">
      <dgm:prSet/>
      <dgm:spPr/>
      <dgm:t>
        <a:bodyPr/>
        <a:lstStyle/>
        <a:p>
          <a:endParaRPr lang="en-US"/>
        </a:p>
      </dgm:t>
    </dgm:pt>
    <dgm:pt modelId="{9F0A19E8-4F13-4F17-BD3D-93808188DEB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البَقَرَة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A93460B-2D62-4AA2-955D-0F07999562D5}" type="parTrans" cxnId="{1DEDBF96-53C2-4D46-9CF1-6780DB7B6E9A}">
      <dgm:prSet/>
      <dgm:spPr/>
      <dgm:t>
        <a:bodyPr/>
        <a:lstStyle/>
        <a:p>
          <a:endParaRPr lang="en-US"/>
        </a:p>
      </dgm:t>
    </dgm:pt>
    <dgm:pt modelId="{15FDA24C-5A57-421A-8FE1-E971A7BF315D}" type="sibTrans" cxnId="{1DEDBF96-53C2-4D46-9CF1-6780DB7B6E9A}">
      <dgm:prSet/>
      <dgm:spPr/>
      <dgm:t>
        <a:bodyPr/>
        <a:lstStyle/>
        <a:p>
          <a:endParaRPr lang="en-US"/>
        </a:p>
      </dgm:t>
    </dgm:pt>
    <dgm:pt modelId="{424BBFA7-654D-4A9D-A7F8-1F06FBB4095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الحِصَان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E5B5F05-1296-4912-B988-F5523ECDDC20}" type="parTrans" cxnId="{329C27D2-B2A5-4CF9-8B6F-8FDCB2059E66}">
      <dgm:prSet/>
      <dgm:spPr/>
      <dgm:t>
        <a:bodyPr/>
        <a:lstStyle/>
        <a:p>
          <a:endParaRPr lang="en-US"/>
        </a:p>
      </dgm:t>
    </dgm:pt>
    <dgm:pt modelId="{E24F0C4B-FB64-4CFC-AFE6-3C7A3F830A26}" type="sibTrans" cxnId="{329C27D2-B2A5-4CF9-8B6F-8FDCB2059E66}">
      <dgm:prSet/>
      <dgm:spPr/>
      <dgm:t>
        <a:bodyPr/>
        <a:lstStyle/>
        <a:p>
          <a:endParaRPr lang="en-US"/>
        </a:p>
      </dgm:t>
    </dgm:pt>
    <dgm:pt modelId="{5BB0D956-20CD-44DE-9F51-DC8B3180040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النَّسْر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3430A4B-AB5B-4AD5-9DF7-712BA191B799}" type="parTrans" cxnId="{E953B0C3-48D7-4CC1-9A21-321230E067A4}">
      <dgm:prSet/>
      <dgm:spPr/>
      <dgm:t>
        <a:bodyPr/>
        <a:lstStyle/>
        <a:p>
          <a:endParaRPr lang="en-US"/>
        </a:p>
      </dgm:t>
    </dgm:pt>
    <dgm:pt modelId="{3ADC8168-01FA-46B3-9A4A-DBCFDD15A699}" type="sibTrans" cxnId="{E953B0C3-48D7-4CC1-9A21-321230E067A4}">
      <dgm:prSet/>
      <dgm:spPr/>
      <dgm:t>
        <a:bodyPr/>
        <a:lstStyle/>
        <a:p>
          <a:endParaRPr lang="en-US"/>
        </a:p>
      </dgm:t>
    </dgm:pt>
    <dgm:pt modelId="{BA1C5657-4052-4EB6-A478-0D1B36138B0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الأَسَد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49E479-38BB-4064-AA3F-C9CAA0AB4021}" type="parTrans" cxnId="{B1F1F977-4F03-451B-86E3-B2FE7E74CB1F}">
      <dgm:prSet/>
      <dgm:spPr/>
      <dgm:t>
        <a:bodyPr/>
        <a:lstStyle/>
        <a:p>
          <a:endParaRPr lang="en-US"/>
        </a:p>
      </dgm:t>
    </dgm:pt>
    <dgm:pt modelId="{AD5EA1FC-BD4A-4AA0-BF62-38C43A7A4B2F}" type="sibTrans" cxnId="{B1F1F977-4F03-451B-86E3-B2FE7E74CB1F}">
      <dgm:prSet/>
      <dgm:spPr/>
      <dgm:t>
        <a:bodyPr/>
        <a:lstStyle/>
        <a:p>
          <a:endParaRPr lang="en-US"/>
        </a:p>
      </dgm:t>
    </dgm:pt>
    <dgm:pt modelId="{CC19D97B-481F-4026-999D-C50E10F4980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الدُّب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1CB2BE4-BC86-4B87-BBDD-EE6E31AB7678}" type="parTrans" cxnId="{74669667-D68E-43C5-BAF5-0159EB355F07}">
      <dgm:prSet/>
      <dgm:spPr/>
      <dgm:t>
        <a:bodyPr/>
        <a:lstStyle/>
        <a:p>
          <a:endParaRPr lang="en-US"/>
        </a:p>
      </dgm:t>
    </dgm:pt>
    <dgm:pt modelId="{8CBCAB46-837E-4CD8-AD9E-42575C90F3BD}" type="sibTrans" cxnId="{74669667-D68E-43C5-BAF5-0159EB355F07}">
      <dgm:prSet/>
      <dgm:spPr/>
      <dgm:t>
        <a:bodyPr/>
        <a:lstStyle/>
        <a:p>
          <a:endParaRPr lang="en-US"/>
        </a:p>
      </dgm:t>
    </dgm:pt>
    <dgm:pt modelId="{8BB1E2B5-3B67-40E2-BB02-26814635D1F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النَّمِر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9F476AD-EDD0-4CF7-A5CE-CE18EA00CD82}" type="parTrans" cxnId="{26E52771-7A93-45E9-A810-BAA625E76BF1}">
      <dgm:prSet/>
      <dgm:spPr/>
      <dgm:t>
        <a:bodyPr/>
        <a:lstStyle/>
        <a:p>
          <a:endParaRPr lang="en-US"/>
        </a:p>
      </dgm:t>
    </dgm:pt>
    <dgm:pt modelId="{F55595AB-3F8E-4005-A456-CB279541BEEE}" type="sibTrans" cxnId="{26E52771-7A93-45E9-A810-BAA625E76BF1}">
      <dgm:prSet/>
      <dgm:spPr/>
      <dgm:t>
        <a:bodyPr/>
        <a:lstStyle/>
        <a:p>
          <a:endParaRPr lang="en-US"/>
        </a:p>
      </dgm:t>
    </dgm:pt>
    <dgm:pt modelId="{4B593F0E-91DF-4E04-A482-D6BCC5F0D29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العُصْفُور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07DDD-5538-4731-93D7-3AD7BC552DA8}" type="parTrans" cxnId="{F48EFCAB-CE11-4010-8F7F-41BB96EDFF81}">
      <dgm:prSet/>
      <dgm:spPr/>
      <dgm:t>
        <a:bodyPr/>
        <a:lstStyle/>
        <a:p>
          <a:endParaRPr lang="en-US"/>
        </a:p>
      </dgm:t>
    </dgm:pt>
    <dgm:pt modelId="{D3DE6E80-2274-4AC7-A43A-BB8D5CFF8853}" type="sibTrans" cxnId="{F48EFCAB-CE11-4010-8F7F-41BB96EDFF81}">
      <dgm:prSet/>
      <dgm:spPr/>
      <dgm:t>
        <a:bodyPr/>
        <a:lstStyle/>
        <a:p>
          <a:endParaRPr lang="en-US"/>
        </a:p>
      </dgm:t>
    </dgm:pt>
    <dgm:pt modelId="{38233E51-466D-4D03-9325-5F128AB6AAB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القِطَّة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E3712B1-9318-4123-8838-939BA9D4E34F}" type="parTrans" cxnId="{70BEA93A-AC2A-473C-A9FA-96C4646D25F4}">
      <dgm:prSet/>
      <dgm:spPr/>
      <dgm:t>
        <a:bodyPr/>
        <a:lstStyle/>
        <a:p>
          <a:endParaRPr lang="en-US"/>
        </a:p>
      </dgm:t>
    </dgm:pt>
    <dgm:pt modelId="{EB7C8C4E-0600-413C-ADAC-A3AB37565AD8}" type="sibTrans" cxnId="{70BEA93A-AC2A-473C-A9FA-96C4646D25F4}">
      <dgm:prSet/>
      <dgm:spPr/>
      <dgm:t>
        <a:bodyPr/>
        <a:lstStyle/>
        <a:p>
          <a:endParaRPr lang="en-US"/>
        </a:p>
      </dgm:t>
    </dgm:pt>
    <dgm:pt modelId="{6F7013EF-1B59-43CE-84B7-1715C03802F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الأَفْعَى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66E3390-6147-4D10-8BCA-9AE0B285B599}" type="parTrans" cxnId="{604C8DF6-B2A9-452E-9F16-0DD222F0305B}">
      <dgm:prSet/>
      <dgm:spPr/>
      <dgm:t>
        <a:bodyPr/>
        <a:lstStyle/>
        <a:p>
          <a:endParaRPr lang="en-US"/>
        </a:p>
      </dgm:t>
    </dgm:pt>
    <dgm:pt modelId="{9F6497D9-F9F9-4691-98FC-CF97783C3E34}" type="sibTrans" cxnId="{604C8DF6-B2A9-452E-9F16-0DD222F0305B}">
      <dgm:prSet/>
      <dgm:spPr/>
      <dgm:t>
        <a:bodyPr/>
        <a:lstStyle/>
        <a:p>
          <a:endParaRPr lang="en-US"/>
        </a:p>
      </dgm:t>
    </dgm:pt>
    <dgm:pt modelId="{532166E2-56F0-4EA1-91AE-40E0D77667F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البَبَّغاء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37A872B-461F-4914-8538-52D9B82EDB3F}" type="parTrans" cxnId="{1CD9F13E-B7D7-4DA7-861F-4EB1D8A718A8}">
      <dgm:prSet/>
      <dgm:spPr/>
      <dgm:t>
        <a:bodyPr/>
        <a:lstStyle/>
        <a:p>
          <a:endParaRPr lang="en-US"/>
        </a:p>
      </dgm:t>
    </dgm:pt>
    <dgm:pt modelId="{0FAFCAE9-A812-4CE4-82E8-5D4DC6C2BE9B}" type="sibTrans" cxnId="{1CD9F13E-B7D7-4DA7-861F-4EB1D8A718A8}">
      <dgm:prSet/>
      <dgm:spPr/>
      <dgm:t>
        <a:bodyPr/>
        <a:lstStyle/>
        <a:p>
          <a:endParaRPr lang="en-US"/>
        </a:p>
      </dgm:t>
    </dgm:pt>
    <dgm:pt modelId="{73875538-0A4E-4C67-B071-F664119A6B2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العَقْرَب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A87D80-9FE1-4A42-8353-FC382EF3C481}" type="parTrans" cxnId="{FABED7C4-BB84-423C-96D3-CCD79D03ADC8}">
      <dgm:prSet/>
      <dgm:spPr/>
      <dgm:t>
        <a:bodyPr/>
        <a:lstStyle/>
        <a:p>
          <a:endParaRPr lang="en-US"/>
        </a:p>
      </dgm:t>
    </dgm:pt>
    <dgm:pt modelId="{739D7D48-BF9E-4442-BF87-1C1C79CEC5BA}" type="sibTrans" cxnId="{FABED7C4-BB84-423C-96D3-CCD79D03ADC8}">
      <dgm:prSet/>
      <dgm:spPr/>
      <dgm:t>
        <a:bodyPr/>
        <a:lstStyle/>
        <a:p>
          <a:endParaRPr lang="en-US"/>
        </a:p>
      </dgm:t>
    </dgm:pt>
    <dgm:pt modelId="{41452A94-F896-41EB-AF3D-7D9DB4D8836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الكَلْب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7996A46-A626-474D-BD55-8AA33A6C0402}" type="parTrans" cxnId="{D16C1BD1-CC9C-4F8B-8AE0-9245B9EFD75F}">
      <dgm:prSet/>
      <dgm:spPr/>
      <dgm:t>
        <a:bodyPr/>
        <a:lstStyle/>
        <a:p>
          <a:endParaRPr lang="en-US"/>
        </a:p>
      </dgm:t>
    </dgm:pt>
    <dgm:pt modelId="{EB179A06-5E4B-44E2-A6E8-5287F0D628CB}" type="sibTrans" cxnId="{D16C1BD1-CC9C-4F8B-8AE0-9245B9EFD75F}">
      <dgm:prSet/>
      <dgm:spPr/>
      <dgm:t>
        <a:bodyPr/>
        <a:lstStyle/>
        <a:p>
          <a:endParaRPr lang="en-US"/>
        </a:p>
      </dgm:t>
    </dgm:pt>
    <dgm:pt modelId="{1E4ACDC7-3CD6-48A6-B7E3-08E101D2FA37}" type="pres">
      <dgm:prSet presAssocID="{F371FB2B-154F-4FD0-A943-E7C532F8F999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CAC68109-E32E-43C1-ABBF-AFAA478F2155}" type="pres">
      <dgm:prSet presAssocID="{7D710BA0-4B8F-438C-A372-179DA35B416C}" presName="hierRoot1" presStyleCnt="0">
        <dgm:presLayoutVars>
          <dgm:hierBranch val="init"/>
        </dgm:presLayoutVars>
      </dgm:prSet>
      <dgm:spPr/>
    </dgm:pt>
    <dgm:pt modelId="{B13B5963-0D96-4C7F-A806-30D785FB69EA}" type="pres">
      <dgm:prSet presAssocID="{7D710BA0-4B8F-438C-A372-179DA35B416C}" presName="rootComposite1" presStyleCnt="0"/>
      <dgm:spPr/>
    </dgm:pt>
    <dgm:pt modelId="{21629231-AA88-4C01-B8E8-FD51B4CAED3D}" type="pres">
      <dgm:prSet presAssocID="{7D710BA0-4B8F-438C-A372-179DA35B416C}" presName="rootText1" presStyleLbl="node0" presStyleIdx="0" presStyleCnt="1">
        <dgm:presLayoutVars>
          <dgm:chPref val="3"/>
        </dgm:presLayoutVars>
      </dgm:prSet>
      <dgm:spPr/>
    </dgm:pt>
    <dgm:pt modelId="{E0C017EC-01F0-4340-A1FC-9CB0DD862380}" type="pres">
      <dgm:prSet presAssocID="{7D710BA0-4B8F-438C-A372-179DA35B416C}" presName="rootConnector1" presStyleLbl="node1" presStyleIdx="0" presStyleCnt="0"/>
      <dgm:spPr/>
    </dgm:pt>
    <dgm:pt modelId="{780ECA75-AB4D-47FB-B819-CB07BE1E6082}" type="pres">
      <dgm:prSet presAssocID="{7D710BA0-4B8F-438C-A372-179DA35B416C}" presName="hierChild2" presStyleCnt="0"/>
      <dgm:spPr/>
    </dgm:pt>
    <dgm:pt modelId="{33233B68-08B8-4D35-869D-29EA865B3738}" type="pres">
      <dgm:prSet presAssocID="{91AC6BEC-8662-4A55-9CBA-5973276BE900}" presName="Name37" presStyleLbl="parChTrans1D2" presStyleIdx="0" presStyleCnt="2"/>
      <dgm:spPr/>
    </dgm:pt>
    <dgm:pt modelId="{1D8387E1-B959-42F8-9B86-41D44701CE4A}" type="pres">
      <dgm:prSet presAssocID="{F2681EC4-FE48-49A0-B0BF-AB58CEB3824D}" presName="hierRoot2" presStyleCnt="0">
        <dgm:presLayoutVars>
          <dgm:hierBranch val="hang"/>
        </dgm:presLayoutVars>
      </dgm:prSet>
      <dgm:spPr/>
    </dgm:pt>
    <dgm:pt modelId="{A114F5BB-D52B-40FD-BDFB-575BDEBD4612}" type="pres">
      <dgm:prSet presAssocID="{F2681EC4-FE48-49A0-B0BF-AB58CEB3824D}" presName="rootComposite" presStyleCnt="0"/>
      <dgm:spPr/>
    </dgm:pt>
    <dgm:pt modelId="{1877125B-2192-4ACC-AA54-58271AF6D910}" type="pres">
      <dgm:prSet presAssocID="{F2681EC4-FE48-49A0-B0BF-AB58CEB3824D}" presName="rootText" presStyleLbl="node2" presStyleIdx="0" presStyleCnt="2">
        <dgm:presLayoutVars>
          <dgm:chPref val="3"/>
        </dgm:presLayoutVars>
      </dgm:prSet>
      <dgm:spPr/>
    </dgm:pt>
    <dgm:pt modelId="{BDFE3F6C-19F0-4511-99C1-C8AF6A6D67AF}" type="pres">
      <dgm:prSet presAssocID="{F2681EC4-FE48-49A0-B0BF-AB58CEB3824D}" presName="rootConnector" presStyleLbl="node2" presStyleIdx="0" presStyleCnt="2"/>
      <dgm:spPr/>
    </dgm:pt>
    <dgm:pt modelId="{BFC6B6A6-8D51-4B38-9718-A64D8544E48A}" type="pres">
      <dgm:prSet presAssocID="{F2681EC4-FE48-49A0-B0BF-AB58CEB3824D}" presName="hierChild4" presStyleCnt="0"/>
      <dgm:spPr/>
    </dgm:pt>
    <dgm:pt modelId="{C292ED33-8EA0-4FCE-83D0-3189CD38A0CD}" type="pres">
      <dgm:prSet presAssocID="{FFF64FB8-5E73-4D90-8C56-CDFB9FDE9C7F}" presName="Name48" presStyleLbl="parChTrans1D3" presStyleIdx="0" presStyleCnt="14"/>
      <dgm:spPr/>
    </dgm:pt>
    <dgm:pt modelId="{542140DE-13D8-4B80-93E9-38CFA046722B}" type="pres">
      <dgm:prSet presAssocID="{57BF3A4F-5B47-4C4B-AC04-3BEFC720599F}" presName="hierRoot2" presStyleCnt="0">
        <dgm:presLayoutVars>
          <dgm:hierBranch val="hang"/>
        </dgm:presLayoutVars>
      </dgm:prSet>
      <dgm:spPr/>
    </dgm:pt>
    <dgm:pt modelId="{B40BCA92-8220-44BE-A568-694328F599B7}" type="pres">
      <dgm:prSet presAssocID="{57BF3A4F-5B47-4C4B-AC04-3BEFC720599F}" presName="rootComposite" presStyleCnt="0"/>
      <dgm:spPr/>
    </dgm:pt>
    <dgm:pt modelId="{69DB3A08-DC3E-40F9-ACEE-05B9FBB47B10}" type="pres">
      <dgm:prSet presAssocID="{57BF3A4F-5B47-4C4B-AC04-3BEFC720599F}" presName="rootText" presStyleLbl="node3" presStyleIdx="0" presStyleCnt="14">
        <dgm:presLayoutVars>
          <dgm:chPref val="3"/>
        </dgm:presLayoutVars>
      </dgm:prSet>
      <dgm:spPr/>
    </dgm:pt>
    <dgm:pt modelId="{0F077F98-64BA-4439-9136-C436D0A6FA2F}" type="pres">
      <dgm:prSet presAssocID="{57BF3A4F-5B47-4C4B-AC04-3BEFC720599F}" presName="rootConnector" presStyleLbl="node3" presStyleIdx="0" presStyleCnt="14"/>
      <dgm:spPr/>
    </dgm:pt>
    <dgm:pt modelId="{352BDCD1-48C5-455E-8D1B-7F3CBE840C98}" type="pres">
      <dgm:prSet presAssocID="{57BF3A4F-5B47-4C4B-AC04-3BEFC720599F}" presName="hierChild4" presStyleCnt="0"/>
      <dgm:spPr/>
    </dgm:pt>
    <dgm:pt modelId="{FBE6BB12-83AB-465C-80BA-F19BBE4022D5}" type="pres">
      <dgm:prSet presAssocID="{57BF3A4F-5B47-4C4B-AC04-3BEFC720599F}" presName="hierChild5" presStyleCnt="0"/>
      <dgm:spPr/>
    </dgm:pt>
    <dgm:pt modelId="{206A54EE-683F-40D3-9B48-58B1F70440EA}" type="pres">
      <dgm:prSet presAssocID="{DA93460B-2D62-4AA2-955D-0F07999562D5}" presName="Name48" presStyleLbl="parChTrans1D3" presStyleIdx="1" presStyleCnt="14"/>
      <dgm:spPr/>
    </dgm:pt>
    <dgm:pt modelId="{D1D05D1B-F74E-4326-807A-F6EA4EE9362E}" type="pres">
      <dgm:prSet presAssocID="{9F0A19E8-4F13-4F17-BD3D-93808188DEB1}" presName="hierRoot2" presStyleCnt="0">
        <dgm:presLayoutVars>
          <dgm:hierBranch val="hang"/>
        </dgm:presLayoutVars>
      </dgm:prSet>
      <dgm:spPr/>
    </dgm:pt>
    <dgm:pt modelId="{23041B75-B389-49D1-97DE-EBD6CB93ED9A}" type="pres">
      <dgm:prSet presAssocID="{9F0A19E8-4F13-4F17-BD3D-93808188DEB1}" presName="rootComposite" presStyleCnt="0"/>
      <dgm:spPr/>
    </dgm:pt>
    <dgm:pt modelId="{5192CFA6-8DA6-469E-87E0-26F3352ECDE1}" type="pres">
      <dgm:prSet presAssocID="{9F0A19E8-4F13-4F17-BD3D-93808188DEB1}" presName="rootText" presStyleLbl="node3" presStyleIdx="1" presStyleCnt="14">
        <dgm:presLayoutVars>
          <dgm:chPref val="3"/>
        </dgm:presLayoutVars>
      </dgm:prSet>
      <dgm:spPr/>
    </dgm:pt>
    <dgm:pt modelId="{07296862-E377-4157-A142-EDD2D9CF28E6}" type="pres">
      <dgm:prSet presAssocID="{9F0A19E8-4F13-4F17-BD3D-93808188DEB1}" presName="rootConnector" presStyleLbl="node3" presStyleIdx="1" presStyleCnt="14"/>
      <dgm:spPr/>
    </dgm:pt>
    <dgm:pt modelId="{FEEA907C-EC34-4968-85A2-CBB20497D66B}" type="pres">
      <dgm:prSet presAssocID="{9F0A19E8-4F13-4F17-BD3D-93808188DEB1}" presName="hierChild4" presStyleCnt="0"/>
      <dgm:spPr/>
    </dgm:pt>
    <dgm:pt modelId="{A818E0B9-F053-4420-85D8-FF63927052CA}" type="pres">
      <dgm:prSet presAssocID="{9F0A19E8-4F13-4F17-BD3D-93808188DEB1}" presName="hierChild5" presStyleCnt="0"/>
      <dgm:spPr/>
    </dgm:pt>
    <dgm:pt modelId="{BD6BDB63-338C-44E9-AED6-C22784AD4EA9}" type="pres">
      <dgm:prSet presAssocID="{CE5B5F05-1296-4912-B988-F5523ECDDC20}" presName="Name48" presStyleLbl="parChTrans1D3" presStyleIdx="2" presStyleCnt="14"/>
      <dgm:spPr/>
    </dgm:pt>
    <dgm:pt modelId="{3FD2E1DD-1364-4F83-B316-51B2AD1D45C0}" type="pres">
      <dgm:prSet presAssocID="{424BBFA7-654D-4A9D-A7F8-1F06FBB4095B}" presName="hierRoot2" presStyleCnt="0">
        <dgm:presLayoutVars>
          <dgm:hierBranch val="hang"/>
        </dgm:presLayoutVars>
      </dgm:prSet>
      <dgm:spPr/>
    </dgm:pt>
    <dgm:pt modelId="{C8A30D29-261A-4B96-ADD5-0D52F40DFF9C}" type="pres">
      <dgm:prSet presAssocID="{424BBFA7-654D-4A9D-A7F8-1F06FBB4095B}" presName="rootComposite" presStyleCnt="0"/>
      <dgm:spPr/>
    </dgm:pt>
    <dgm:pt modelId="{960F8FA3-3211-4964-BC9E-F3E66B7E6442}" type="pres">
      <dgm:prSet presAssocID="{424BBFA7-654D-4A9D-A7F8-1F06FBB4095B}" presName="rootText" presStyleLbl="node3" presStyleIdx="2" presStyleCnt="14">
        <dgm:presLayoutVars>
          <dgm:chPref val="3"/>
        </dgm:presLayoutVars>
      </dgm:prSet>
      <dgm:spPr/>
    </dgm:pt>
    <dgm:pt modelId="{8B27E230-E7CB-4913-A555-0F38528933F2}" type="pres">
      <dgm:prSet presAssocID="{424BBFA7-654D-4A9D-A7F8-1F06FBB4095B}" presName="rootConnector" presStyleLbl="node3" presStyleIdx="2" presStyleCnt="14"/>
      <dgm:spPr/>
    </dgm:pt>
    <dgm:pt modelId="{2F6BA30C-1B05-4128-9558-FF900983C867}" type="pres">
      <dgm:prSet presAssocID="{424BBFA7-654D-4A9D-A7F8-1F06FBB4095B}" presName="hierChild4" presStyleCnt="0"/>
      <dgm:spPr/>
    </dgm:pt>
    <dgm:pt modelId="{BD92A15A-A5B0-4A45-BB3F-C21D757686AD}" type="pres">
      <dgm:prSet presAssocID="{424BBFA7-654D-4A9D-A7F8-1F06FBB4095B}" presName="hierChild5" presStyleCnt="0"/>
      <dgm:spPr/>
    </dgm:pt>
    <dgm:pt modelId="{FCA931BA-1C08-484C-BC10-D4FB276973F9}" type="pres">
      <dgm:prSet presAssocID="{BFA020D1-8FD7-4B40-9E03-27EACC395BB2}" presName="Name48" presStyleLbl="parChTrans1D3" presStyleIdx="3" presStyleCnt="14"/>
      <dgm:spPr/>
    </dgm:pt>
    <dgm:pt modelId="{2CF77E2E-C4F2-4C53-A436-5F53F83C573E}" type="pres">
      <dgm:prSet presAssocID="{F284E696-336E-45F2-B623-0227BA27FBD5}" presName="hierRoot2" presStyleCnt="0">
        <dgm:presLayoutVars>
          <dgm:hierBranch val="hang"/>
        </dgm:presLayoutVars>
      </dgm:prSet>
      <dgm:spPr/>
    </dgm:pt>
    <dgm:pt modelId="{8F5F9C88-0D4C-40D6-AAF1-B1846FF64CBB}" type="pres">
      <dgm:prSet presAssocID="{F284E696-336E-45F2-B623-0227BA27FBD5}" presName="rootComposite" presStyleCnt="0"/>
      <dgm:spPr/>
    </dgm:pt>
    <dgm:pt modelId="{05CDE23A-D456-4DC0-82BE-A1D0723F18BB}" type="pres">
      <dgm:prSet presAssocID="{F284E696-336E-45F2-B623-0227BA27FBD5}" presName="rootText" presStyleLbl="node3" presStyleIdx="3" presStyleCnt="14">
        <dgm:presLayoutVars>
          <dgm:chPref val="3"/>
        </dgm:presLayoutVars>
      </dgm:prSet>
      <dgm:spPr/>
    </dgm:pt>
    <dgm:pt modelId="{B1E1C263-0B28-4393-8E12-4737529F9C70}" type="pres">
      <dgm:prSet presAssocID="{F284E696-336E-45F2-B623-0227BA27FBD5}" presName="rootConnector" presStyleLbl="node3" presStyleIdx="3" presStyleCnt="14"/>
      <dgm:spPr/>
    </dgm:pt>
    <dgm:pt modelId="{54DF3F66-0B9E-4C95-9826-410B2232B720}" type="pres">
      <dgm:prSet presAssocID="{F284E696-336E-45F2-B623-0227BA27FBD5}" presName="hierChild4" presStyleCnt="0"/>
      <dgm:spPr/>
    </dgm:pt>
    <dgm:pt modelId="{2FF4A735-D9B0-4876-8ADD-BD2106FB8B9B}" type="pres">
      <dgm:prSet presAssocID="{F284E696-336E-45F2-B623-0227BA27FBD5}" presName="hierChild5" presStyleCnt="0"/>
      <dgm:spPr/>
    </dgm:pt>
    <dgm:pt modelId="{61EE9945-7762-4B39-9255-7C768C773171}" type="pres">
      <dgm:prSet presAssocID="{C0D07DDD-5538-4731-93D7-3AD7BC552DA8}" presName="Name48" presStyleLbl="parChTrans1D3" presStyleIdx="4" presStyleCnt="14"/>
      <dgm:spPr/>
    </dgm:pt>
    <dgm:pt modelId="{840AA7FE-5F34-4330-B363-6754CD4C4019}" type="pres">
      <dgm:prSet presAssocID="{4B593F0E-91DF-4E04-A482-D6BCC5F0D29D}" presName="hierRoot2" presStyleCnt="0">
        <dgm:presLayoutVars>
          <dgm:hierBranch val="init"/>
        </dgm:presLayoutVars>
      </dgm:prSet>
      <dgm:spPr/>
    </dgm:pt>
    <dgm:pt modelId="{B5441D5A-4414-4665-913E-2F4343E173B3}" type="pres">
      <dgm:prSet presAssocID="{4B593F0E-91DF-4E04-A482-D6BCC5F0D29D}" presName="rootComposite" presStyleCnt="0"/>
      <dgm:spPr/>
    </dgm:pt>
    <dgm:pt modelId="{3C5E33D2-9020-486E-80A8-CBF2E760FE48}" type="pres">
      <dgm:prSet presAssocID="{4B593F0E-91DF-4E04-A482-D6BCC5F0D29D}" presName="rootText" presStyleLbl="node3" presStyleIdx="4" presStyleCnt="14">
        <dgm:presLayoutVars>
          <dgm:chPref val="3"/>
        </dgm:presLayoutVars>
      </dgm:prSet>
      <dgm:spPr/>
    </dgm:pt>
    <dgm:pt modelId="{86A09474-EE3E-455D-A07A-0AEF61396832}" type="pres">
      <dgm:prSet presAssocID="{4B593F0E-91DF-4E04-A482-D6BCC5F0D29D}" presName="rootConnector" presStyleLbl="node3" presStyleIdx="4" presStyleCnt="14"/>
      <dgm:spPr/>
    </dgm:pt>
    <dgm:pt modelId="{B8672204-7424-4E12-A956-8A6694FAA5A0}" type="pres">
      <dgm:prSet presAssocID="{4B593F0E-91DF-4E04-A482-D6BCC5F0D29D}" presName="hierChild4" presStyleCnt="0"/>
      <dgm:spPr/>
    </dgm:pt>
    <dgm:pt modelId="{E05C3C1C-D782-4815-92D8-18105578BCFA}" type="pres">
      <dgm:prSet presAssocID="{4B593F0E-91DF-4E04-A482-D6BCC5F0D29D}" presName="hierChild5" presStyleCnt="0"/>
      <dgm:spPr/>
    </dgm:pt>
    <dgm:pt modelId="{7E3B04C6-7CCE-4007-821D-48C1D3E7910A}" type="pres">
      <dgm:prSet presAssocID="{BE3712B1-9318-4123-8838-939BA9D4E34F}" presName="Name48" presStyleLbl="parChTrans1D3" presStyleIdx="5" presStyleCnt="14"/>
      <dgm:spPr/>
    </dgm:pt>
    <dgm:pt modelId="{3A4FCC34-C511-42B6-B580-DC5A56190140}" type="pres">
      <dgm:prSet presAssocID="{38233E51-466D-4D03-9325-5F128AB6AABF}" presName="hierRoot2" presStyleCnt="0">
        <dgm:presLayoutVars>
          <dgm:hierBranch val="init"/>
        </dgm:presLayoutVars>
      </dgm:prSet>
      <dgm:spPr/>
    </dgm:pt>
    <dgm:pt modelId="{ECE3DE35-DC9E-4BA3-95ED-B5C56233E5E4}" type="pres">
      <dgm:prSet presAssocID="{38233E51-466D-4D03-9325-5F128AB6AABF}" presName="rootComposite" presStyleCnt="0"/>
      <dgm:spPr/>
    </dgm:pt>
    <dgm:pt modelId="{319DCCF5-7E43-4B53-9D07-AD571DB77B9A}" type="pres">
      <dgm:prSet presAssocID="{38233E51-466D-4D03-9325-5F128AB6AABF}" presName="rootText" presStyleLbl="node3" presStyleIdx="5" presStyleCnt="14">
        <dgm:presLayoutVars>
          <dgm:chPref val="3"/>
        </dgm:presLayoutVars>
      </dgm:prSet>
      <dgm:spPr/>
    </dgm:pt>
    <dgm:pt modelId="{661ADF39-26B8-4AC9-A7FE-B7C720F83B08}" type="pres">
      <dgm:prSet presAssocID="{38233E51-466D-4D03-9325-5F128AB6AABF}" presName="rootConnector" presStyleLbl="node3" presStyleIdx="5" presStyleCnt="14"/>
      <dgm:spPr/>
    </dgm:pt>
    <dgm:pt modelId="{440B1299-254E-4B27-9AA2-094DA95A9DD5}" type="pres">
      <dgm:prSet presAssocID="{38233E51-466D-4D03-9325-5F128AB6AABF}" presName="hierChild4" presStyleCnt="0"/>
      <dgm:spPr/>
    </dgm:pt>
    <dgm:pt modelId="{29FEE4A9-776C-4905-8637-1171F347C452}" type="pres">
      <dgm:prSet presAssocID="{38233E51-466D-4D03-9325-5F128AB6AABF}" presName="hierChild5" presStyleCnt="0"/>
      <dgm:spPr/>
    </dgm:pt>
    <dgm:pt modelId="{89377792-3A10-4D9A-A0EA-DFDBB2E4EA79}" type="pres">
      <dgm:prSet presAssocID="{737A872B-461F-4914-8538-52D9B82EDB3F}" presName="Name48" presStyleLbl="parChTrans1D3" presStyleIdx="6" presStyleCnt="14"/>
      <dgm:spPr/>
    </dgm:pt>
    <dgm:pt modelId="{98216242-91E8-492B-AB6F-E67B9FB77E02}" type="pres">
      <dgm:prSet presAssocID="{532166E2-56F0-4EA1-91AE-40E0D77667FE}" presName="hierRoot2" presStyleCnt="0">
        <dgm:presLayoutVars>
          <dgm:hierBranch val="init"/>
        </dgm:presLayoutVars>
      </dgm:prSet>
      <dgm:spPr/>
    </dgm:pt>
    <dgm:pt modelId="{12271447-3F07-471D-ABFD-6C8B165E36F1}" type="pres">
      <dgm:prSet presAssocID="{532166E2-56F0-4EA1-91AE-40E0D77667FE}" presName="rootComposite" presStyleCnt="0"/>
      <dgm:spPr/>
    </dgm:pt>
    <dgm:pt modelId="{7D50AEA9-9020-4015-B28E-8429DB7D48BE}" type="pres">
      <dgm:prSet presAssocID="{532166E2-56F0-4EA1-91AE-40E0D77667FE}" presName="rootText" presStyleLbl="node3" presStyleIdx="6" presStyleCnt="14">
        <dgm:presLayoutVars>
          <dgm:chPref val="3"/>
        </dgm:presLayoutVars>
      </dgm:prSet>
      <dgm:spPr/>
    </dgm:pt>
    <dgm:pt modelId="{24F069F6-BB3D-4F10-9CE4-2199203615C1}" type="pres">
      <dgm:prSet presAssocID="{532166E2-56F0-4EA1-91AE-40E0D77667FE}" presName="rootConnector" presStyleLbl="node3" presStyleIdx="6" presStyleCnt="14"/>
      <dgm:spPr/>
    </dgm:pt>
    <dgm:pt modelId="{819B27F1-92D1-4176-9BCF-5C0178B048FF}" type="pres">
      <dgm:prSet presAssocID="{532166E2-56F0-4EA1-91AE-40E0D77667FE}" presName="hierChild4" presStyleCnt="0"/>
      <dgm:spPr/>
    </dgm:pt>
    <dgm:pt modelId="{6B60B804-2C54-44F1-9BDE-9F610DBC1219}" type="pres">
      <dgm:prSet presAssocID="{532166E2-56F0-4EA1-91AE-40E0D77667FE}" presName="hierChild5" presStyleCnt="0"/>
      <dgm:spPr/>
    </dgm:pt>
    <dgm:pt modelId="{A8CA6D90-2D83-4FFD-A044-071E87493F89}" type="pres">
      <dgm:prSet presAssocID="{D7996A46-A626-474D-BD55-8AA33A6C0402}" presName="Name48" presStyleLbl="parChTrans1D3" presStyleIdx="7" presStyleCnt="14"/>
      <dgm:spPr/>
    </dgm:pt>
    <dgm:pt modelId="{78DD7AC7-5103-4747-B2A4-9897256F7C7A}" type="pres">
      <dgm:prSet presAssocID="{41452A94-F896-41EB-AF3D-7D9DB4D8836D}" presName="hierRoot2" presStyleCnt="0">
        <dgm:presLayoutVars>
          <dgm:hierBranch val="init"/>
        </dgm:presLayoutVars>
      </dgm:prSet>
      <dgm:spPr/>
    </dgm:pt>
    <dgm:pt modelId="{2FEB2223-D3E3-4CE7-B60F-FF453E2ACCA1}" type="pres">
      <dgm:prSet presAssocID="{41452A94-F896-41EB-AF3D-7D9DB4D8836D}" presName="rootComposite" presStyleCnt="0"/>
      <dgm:spPr/>
    </dgm:pt>
    <dgm:pt modelId="{D496677B-5E26-43E3-959A-30ADEF8BD27A}" type="pres">
      <dgm:prSet presAssocID="{41452A94-F896-41EB-AF3D-7D9DB4D8836D}" presName="rootText" presStyleLbl="node3" presStyleIdx="7" presStyleCnt="14">
        <dgm:presLayoutVars>
          <dgm:chPref val="3"/>
        </dgm:presLayoutVars>
      </dgm:prSet>
      <dgm:spPr/>
    </dgm:pt>
    <dgm:pt modelId="{7904BD7C-0AD4-416D-8EFC-8D818C91A1F1}" type="pres">
      <dgm:prSet presAssocID="{41452A94-F896-41EB-AF3D-7D9DB4D8836D}" presName="rootConnector" presStyleLbl="node3" presStyleIdx="7" presStyleCnt="14"/>
      <dgm:spPr/>
    </dgm:pt>
    <dgm:pt modelId="{90BE172D-B48A-48BF-8E38-BD953E02666C}" type="pres">
      <dgm:prSet presAssocID="{41452A94-F896-41EB-AF3D-7D9DB4D8836D}" presName="hierChild4" presStyleCnt="0"/>
      <dgm:spPr/>
    </dgm:pt>
    <dgm:pt modelId="{991BDCF7-5A7C-4E03-9AB0-DD2544D4E7F1}" type="pres">
      <dgm:prSet presAssocID="{41452A94-F896-41EB-AF3D-7D9DB4D8836D}" presName="hierChild5" presStyleCnt="0"/>
      <dgm:spPr/>
    </dgm:pt>
    <dgm:pt modelId="{9FAB6222-9ADA-4A3E-A4B7-76F90DCEA630}" type="pres">
      <dgm:prSet presAssocID="{F2681EC4-FE48-49A0-B0BF-AB58CEB3824D}" presName="hierChild5" presStyleCnt="0"/>
      <dgm:spPr/>
    </dgm:pt>
    <dgm:pt modelId="{D8834616-2232-4E56-ACCB-1182B1613417}" type="pres">
      <dgm:prSet presAssocID="{71DF905C-3FBF-4E61-BFA3-FA4AF0F4E924}" presName="Name37" presStyleLbl="parChTrans1D2" presStyleIdx="1" presStyleCnt="2"/>
      <dgm:spPr/>
    </dgm:pt>
    <dgm:pt modelId="{9A0F3362-F1E4-462F-AE4B-AD921DA64F3C}" type="pres">
      <dgm:prSet presAssocID="{8557F9EE-9B7A-4B14-9CD1-69DD0FA5BD42}" presName="hierRoot2" presStyleCnt="0">
        <dgm:presLayoutVars>
          <dgm:hierBranch val="hang"/>
        </dgm:presLayoutVars>
      </dgm:prSet>
      <dgm:spPr/>
    </dgm:pt>
    <dgm:pt modelId="{E18579F9-E7C1-49C2-9968-49FBE17C07C7}" type="pres">
      <dgm:prSet presAssocID="{8557F9EE-9B7A-4B14-9CD1-69DD0FA5BD42}" presName="rootComposite" presStyleCnt="0"/>
      <dgm:spPr/>
    </dgm:pt>
    <dgm:pt modelId="{99CB9A05-B64B-48EA-9670-BC20C9084EAD}" type="pres">
      <dgm:prSet presAssocID="{8557F9EE-9B7A-4B14-9CD1-69DD0FA5BD42}" presName="rootText" presStyleLbl="node2" presStyleIdx="1" presStyleCnt="2">
        <dgm:presLayoutVars>
          <dgm:chPref val="3"/>
        </dgm:presLayoutVars>
      </dgm:prSet>
      <dgm:spPr/>
    </dgm:pt>
    <dgm:pt modelId="{88586742-76D6-49F6-8B0A-61F0A5D79258}" type="pres">
      <dgm:prSet presAssocID="{8557F9EE-9B7A-4B14-9CD1-69DD0FA5BD42}" presName="rootConnector" presStyleLbl="node2" presStyleIdx="1" presStyleCnt="2"/>
      <dgm:spPr/>
    </dgm:pt>
    <dgm:pt modelId="{4249367B-3E28-46E7-B7CA-5EDDAA6EAF64}" type="pres">
      <dgm:prSet presAssocID="{8557F9EE-9B7A-4B14-9CD1-69DD0FA5BD42}" presName="hierChild4" presStyleCnt="0"/>
      <dgm:spPr/>
    </dgm:pt>
    <dgm:pt modelId="{12B65101-9036-4E5D-A8F1-E28B744115B6}" type="pres">
      <dgm:prSet presAssocID="{B249E479-38BB-4064-AA3F-C9CAA0AB4021}" presName="Name48" presStyleLbl="parChTrans1D3" presStyleIdx="8" presStyleCnt="14"/>
      <dgm:spPr/>
    </dgm:pt>
    <dgm:pt modelId="{9492CBF5-C1EA-4231-BCFE-A14939FFE24D}" type="pres">
      <dgm:prSet presAssocID="{BA1C5657-4052-4EB6-A478-0D1B36138B03}" presName="hierRoot2" presStyleCnt="0">
        <dgm:presLayoutVars>
          <dgm:hierBranch val="hang"/>
        </dgm:presLayoutVars>
      </dgm:prSet>
      <dgm:spPr/>
    </dgm:pt>
    <dgm:pt modelId="{262F6CBA-BB18-45F3-998C-4468E3DA15B0}" type="pres">
      <dgm:prSet presAssocID="{BA1C5657-4052-4EB6-A478-0D1B36138B03}" presName="rootComposite" presStyleCnt="0"/>
      <dgm:spPr/>
    </dgm:pt>
    <dgm:pt modelId="{D3D57B7D-50F5-49F9-BCFE-94A95349F2D2}" type="pres">
      <dgm:prSet presAssocID="{BA1C5657-4052-4EB6-A478-0D1B36138B03}" presName="rootText" presStyleLbl="node3" presStyleIdx="8" presStyleCnt="14">
        <dgm:presLayoutVars>
          <dgm:chPref val="3"/>
        </dgm:presLayoutVars>
      </dgm:prSet>
      <dgm:spPr/>
    </dgm:pt>
    <dgm:pt modelId="{C5D8CEA7-E0CD-40B0-9F6F-D070133D6C22}" type="pres">
      <dgm:prSet presAssocID="{BA1C5657-4052-4EB6-A478-0D1B36138B03}" presName="rootConnector" presStyleLbl="node3" presStyleIdx="8" presStyleCnt="14"/>
      <dgm:spPr/>
    </dgm:pt>
    <dgm:pt modelId="{A1F8BA28-4D53-4B50-857E-E7243BFD2CEC}" type="pres">
      <dgm:prSet presAssocID="{BA1C5657-4052-4EB6-A478-0D1B36138B03}" presName="hierChild4" presStyleCnt="0"/>
      <dgm:spPr/>
    </dgm:pt>
    <dgm:pt modelId="{FE99B8C2-238B-489E-A1F4-7F34908320CE}" type="pres">
      <dgm:prSet presAssocID="{BA1C5657-4052-4EB6-A478-0D1B36138B03}" presName="hierChild5" presStyleCnt="0"/>
      <dgm:spPr/>
    </dgm:pt>
    <dgm:pt modelId="{C70BEB1D-9D1E-406D-9256-8745DFF281E7}" type="pres">
      <dgm:prSet presAssocID="{E1CB2BE4-BC86-4B87-BBDD-EE6E31AB7678}" presName="Name48" presStyleLbl="parChTrans1D3" presStyleIdx="9" presStyleCnt="14"/>
      <dgm:spPr/>
    </dgm:pt>
    <dgm:pt modelId="{C9DB112B-4615-47E0-98F5-7C3FBA6F3B9A}" type="pres">
      <dgm:prSet presAssocID="{CC19D97B-481F-4026-999D-C50E10F49802}" presName="hierRoot2" presStyleCnt="0">
        <dgm:presLayoutVars>
          <dgm:hierBranch val="hang"/>
        </dgm:presLayoutVars>
      </dgm:prSet>
      <dgm:spPr/>
    </dgm:pt>
    <dgm:pt modelId="{A5D90227-8274-4743-AD5C-394978D0868E}" type="pres">
      <dgm:prSet presAssocID="{CC19D97B-481F-4026-999D-C50E10F49802}" presName="rootComposite" presStyleCnt="0"/>
      <dgm:spPr/>
    </dgm:pt>
    <dgm:pt modelId="{6781A412-854B-401F-A837-8E264F785A78}" type="pres">
      <dgm:prSet presAssocID="{CC19D97B-481F-4026-999D-C50E10F49802}" presName="rootText" presStyleLbl="node3" presStyleIdx="9" presStyleCnt="14">
        <dgm:presLayoutVars>
          <dgm:chPref val="3"/>
        </dgm:presLayoutVars>
      </dgm:prSet>
      <dgm:spPr/>
    </dgm:pt>
    <dgm:pt modelId="{A001435C-3942-4E0B-A2D0-9896A0B56D1F}" type="pres">
      <dgm:prSet presAssocID="{CC19D97B-481F-4026-999D-C50E10F49802}" presName="rootConnector" presStyleLbl="node3" presStyleIdx="9" presStyleCnt="14"/>
      <dgm:spPr/>
    </dgm:pt>
    <dgm:pt modelId="{3DE29EAC-E671-4AE9-B8E7-A8239497EF9A}" type="pres">
      <dgm:prSet presAssocID="{CC19D97B-481F-4026-999D-C50E10F49802}" presName="hierChild4" presStyleCnt="0"/>
      <dgm:spPr/>
    </dgm:pt>
    <dgm:pt modelId="{0ADB7734-908D-4C0C-9DA1-BCD099CCEA46}" type="pres">
      <dgm:prSet presAssocID="{CC19D97B-481F-4026-999D-C50E10F49802}" presName="hierChild5" presStyleCnt="0"/>
      <dgm:spPr/>
    </dgm:pt>
    <dgm:pt modelId="{3B348E5E-C708-4F5E-A504-AAEAEEF45066}" type="pres">
      <dgm:prSet presAssocID="{89F476AD-EDD0-4CF7-A5CE-CE18EA00CD82}" presName="Name48" presStyleLbl="parChTrans1D3" presStyleIdx="10" presStyleCnt="14"/>
      <dgm:spPr/>
    </dgm:pt>
    <dgm:pt modelId="{996E67FB-DCD0-4FF0-837E-B0CE798FF979}" type="pres">
      <dgm:prSet presAssocID="{8BB1E2B5-3B67-40E2-BB02-26814635D1F6}" presName="hierRoot2" presStyleCnt="0">
        <dgm:presLayoutVars>
          <dgm:hierBranch val="hang"/>
        </dgm:presLayoutVars>
      </dgm:prSet>
      <dgm:spPr/>
    </dgm:pt>
    <dgm:pt modelId="{F6EA9A7F-2CBB-479F-B0D1-B2A3DEEA4682}" type="pres">
      <dgm:prSet presAssocID="{8BB1E2B5-3B67-40E2-BB02-26814635D1F6}" presName="rootComposite" presStyleCnt="0"/>
      <dgm:spPr/>
    </dgm:pt>
    <dgm:pt modelId="{B08DA2A1-F465-4DEE-B8A7-F09943A27716}" type="pres">
      <dgm:prSet presAssocID="{8BB1E2B5-3B67-40E2-BB02-26814635D1F6}" presName="rootText" presStyleLbl="node3" presStyleIdx="10" presStyleCnt="14">
        <dgm:presLayoutVars>
          <dgm:chPref val="3"/>
        </dgm:presLayoutVars>
      </dgm:prSet>
      <dgm:spPr/>
    </dgm:pt>
    <dgm:pt modelId="{BB89E035-E96C-4203-BA79-9A89F5F01C88}" type="pres">
      <dgm:prSet presAssocID="{8BB1E2B5-3B67-40E2-BB02-26814635D1F6}" presName="rootConnector" presStyleLbl="node3" presStyleIdx="10" presStyleCnt="14"/>
      <dgm:spPr/>
    </dgm:pt>
    <dgm:pt modelId="{DA1747B6-586B-415F-BD27-2D3DF3C25946}" type="pres">
      <dgm:prSet presAssocID="{8BB1E2B5-3B67-40E2-BB02-26814635D1F6}" presName="hierChild4" presStyleCnt="0"/>
      <dgm:spPr/>
    </dgm:pt>
    <dgm:pt modelId="{86D3F4C4-6380-4DE1-A6B2-2FB2850F4097}" type="pres">
      <dgm:prSet presAssocID="{8BB1E2B5-3B67-40E2-BB02-26814635D1F6}" presName="hierChild5" presStyleCnt="0"/>
      <dgm:spPr/>
    </dgm:pt>
    <dgm:pt modelId="{C467D954-33DC-4781-9AE4-EBED05CB0ED8}" type="pres">
      <dgm:prSet presAssocID="{F3430A4B-AB5B-4AD5-9DF7-712BA191B799}" presName="Name48" presStyleLbl="parChTrans1D3" presStyleIdx="11" presStyleCnt="14"/>
      <dgm:spPr/>
    </dgm:pt>
    <dgm:pt modelId="{27DD010F-E108-458A-A84D-ED717B2301E2}" type="pres">
      <dgm:prSet presAssocID="{5BB0D956-20CD-44DE-9F51-DC8B31800408}" presName="hierRoot2" presStyleCnt="0">
        <dgm:presLayoutVars>
          <dgm:hierBranch val="hang"/>
        </dgm:presLayoutVars>
      </dgm:prSet>
      <dgm:spPr/>
    </dgm:pt>
    <dgm:pt modelId="{248238D8-B8F3-4235-B192-45B3DFBCD61D}" type="pres">
      <dgm:prSet presAssocID="{5BB0D956-20CD-44DE-9F51-DC8B31800408}" presName="rootComposite" presStyleCnt="0"/>
      <dgm:spPr/>
    </dgm:pt>
    <dgm:pt modelId="{3A5942A4-E33D-468C-94C2-3787ADB64AEE}" type="pres">
      <dgm:prSet presAssocID="{5BB0D956-20CD-44DE-9F51-DC8B31800408}" presName="rootText" presStyleLbl="node3" presStyleIdx="11" presStyleCnt="14">
        <dgm:presLayoutVars>
          <dgm:chPref val="3"/>
        </dgm:presLayoutVars>
      </dgm:prSet>
      <dgm:spPr/>
    </dgm:pt>
    <dgm:pt modelId="{34A757C2-1A1E-415E-97F9-FC4BC16CA8BB}" type="pres">
      <dgm:prSet presAssocID="{5BB0D956-20CD-44DE-9F51-DC8B31800408}" presName="rootConnector" presStyleLbl="node3" presStyleIdx="11" presStyleCnt="14"/>
      <dgm:spPr/>
    </dgm:pt>
    <dgm:pt modelId="{49155D48-F4FA-4720-BEEF-62EA75279E9F}" type="pres">
      <dgm:prSet presAssocID="{5BB0D956-20CD-44DE-9F51-DC8B31800408}" presName="hierChild4" presStyleCnt="0"/>
      <dgm:spPr/>
    </dgm:pt>
    <dgm:pt modelId="{A3398699-D02B-4E3D-A5D8-93376B67CD38}" type="pres">
      <dgm:prSet presAssocID="{5BB0D956-20CD-44DE-9F51-DC8B31800408}" presName="hierChild5" presStyleCnt="0"/>
      <dgm:spPr/>
    </dgm:pt>
    <dgm:pt modelId="{60EC2103-EFBC-4886-B711-A82F8D9AE1A6}" type="pres">
      <dgm:prSet presAssocID="{166E3390-6147-4D10-8BCA-9AE0B285B599}" presName="Name48" presStyleLbl="parChTrans1D3" presStyleIdx="12" presStyleCnt="14"/>
      <dgm:spPr/>
    </dgm:pt>
    <dgm:pt modelId="{21DDF4C8-8D84-4E34-9AEF-996C4EFA3058}" type="pres">
      <dgm:prSet presAssocID="{6F7013EF-1B59-43CE-84B7-1715C03802F1}" presName="hierRoot2" presStyleCnt="0">
        <dgm:presLayoutVars>
          <dgm:hierBranch val="init"/>
        </dgm:presLayoutVars>
      </dgm:prSet>
      <dgm:spPr/>
    </dgm:pt>
    <dgm:pt modelId="{E811C78C-9834-4F9A-BACD-B982458FC528}" type="pres">
      <dgm:prSet presAssocID="{6F7013EF-1B59-43CE-84B7-1715C03802F1}" presName="rootComposite" presStyleCnt="0"/>
      <dgm:spPr/>
    </dgm:pt>
    <dgm:pt modelId="{06BAA1EB-7534-445D-8857-76BBAC35092E}" type="pres">
      <dgm:prSet presAssocID="{6F7013EF-1B59-43CE-84B7-1715C03802F1}" presName="rootText" presStyleLbl="node3" presStyleIdx="12" presStyleCnt="14">
        <dgm:presLayoutVars>
          <dgm:chPref val="3"/>
        </dgm:presLayoutVars>
      </dgm:prSet>
      <dgm:spPr/>
    </dgm:pt>
    <dgm:pt modelId="{E42500ED-7987-4CFA-B33F-FF1E4984379B}" type="pres">
      <dgm:prSet presAssocID="{6F7013EF-1B59-43CE-84B7-1715C03802F1}" presName="rootConnector" presStyleLbl="node3" presStyleIdx="12" presStyleCnt="14"/>
      <dgm:spPr/>
    </dgm:pt>
    <dgm:pt modelId="{90317AE2-492F-4BCE-A770-D416F6E14C55}" type="pres">
      <dgm:prSet presAssocID="{6F7013EF-1B59-43CE-84B7-1715C03802F1}" presName="hierChild4" presStyleCnt="0"/>
      <dgm:spPr/>
    </dgm:pt>
    <dgm:pt modelId="{94ECAAF0-999E-4B3B-BC6C-4B87A242B37D}" type="pres">
      <dgm:prSet presAssocID="{6F7013EF-1B59-43CE-84B7-1715C03802F1}" presName="hierChild5" presStyleCnt="0"/>
      <dgm:spPr/>
    </dgm:pt>
    <dgm:pt modelId="{663C64DE-9A6D-4F12-B20A-0FC9C63AA540}" type="pres">
      <dgm:prSet presAssocID="{5AA87D80-9FE1-4A42-8353-FC382EF3C481}" presName="Name48" presStyleLbl="parChTrans1D3" presStyleIdx="13" presStyleCnt="14"/>
      <dgm:spPr/>
    </dgm:pt>
    <dgm:pt modelId="{939D6E7F-A9B6-4A94-89F8-326460D2C89C}" type="pres">
      <dgm:prSet presAssocID="{73875538-0A4E-4C67-B071-F664119A6B24}" presName="hierRoot2" presStyleCnt="0">
        <dgm:presLayoutVars>
          <dgm:hierBranch val="init"/>
        </dgm:presLayoutVars>
      </dgm:prSet>
      <dgm:spPr/>
    </dgm:pt>
    <dgm:pt modelId="{D21FB67A-2079-4770-8690-209270B38348}" type="pres">
      <dgm:prSet presAssocID="{73875538-0A4E-4C67-B071-F664119A6B24}" presName="rootComposite" presStyleCnt="0"/>
      <dgm:spPr/>
    </dgm:pt>
    <dgm:pt modelId="{8A850E4E-DF7C-4D67-9258-8EADBBFB4568}" type="pres">
      <dgm:prSet presAssocID="{73875538-0A4E-4C67-B071-F664119A6B24}" presName="rootText" presStyleLbl="node3" presStyleIdx="13" presStyleCnt="14">
        <dgm:presLayoutVars>
          <dgm:chPref val="3"/>
        </dgm:presLayoutVars>
      </dgm:prSet>
      <dgm:spPr/>
    </dgm:pt>
    <dgm:pt modelId="{44612B56-EA6F-4B0C-B0BC-A7E227F6A8E8}" type="pres">
      <dgm:prSet presAssocID="{73875538-0A4E-4C67-B071-F664119A6B24}" presName="rootConnector" presStyleLbl="node3" presStyleIdx="13" presStyleCnt="14"/>
      <dgm:spPr/>
    </dgm:pt>
    <dgm:pt modelId="{51809804-57C7-47E4-9DE4-4F6F67A6EDAA}" type="pres">
      <dgm:prSet presAssocID="{73875538-0A4E-4C67-B071-F664119A6B24}" presName="hierChild4" presStyleCnt="0"/>
      <dgm:spPr/>
    </dgm:pt>
    <dgm:pt modelId="{16DB8921-5D70-475B-B33D-EE5040B4C5A5}" type="pres">
      <dgm:prSet presAssocID="{73875538-0A4E-4C67-B071-F664119A6B24}" presName="hierChild5" presStyleCnt="0"/>
      <dgm:spPr/>
    </dgm:pt>
    <dgm:pt modelId="{79A0D51F-2FA9-4670-8947-8739DDDEA61A}" type="pres">
      <dgm:prSet presAssocID="{8557F9EE-9B7A-4B14-9CD1-69DD0FA5BD42}" presName="hierChild5" presStyleCnt="0"/>
      <dgm:spPr/>
    </dgm:pt>
    <dgm:pt modelId="{98D6AD82-F73F-43E3-AB87-59408B9584C5}" type="pres">
      <dgm:prSet presAssocID="{7D710BA0-4B8F-438C-A372-179DA35B416C}" presName="hierChild3" presStyleCnt="0"/>
      <dgm:spPr/>
    </dgm:pt>
  </dgm:ptLst>
  <dgm:cxnLst>
    <dgm:cxn modelId="{24E18C02-E11F-4FC0-8A6E-ED7097CA8E60}" type="presOf" srcId="{9F0A19E8-4F13-4F17-BD3D-93808188DEB1}" destId="{07296862-E377-4157-A142-EDD2D9CF28E6}" srcOrd="1" destOrd="0" presId="urn:microsoft.com/office/officeart/2005/8/layout/orgChart1"/>
    <dgm:cxn modelId="{E3919D03-CB31-4258-9F9C-7C97ED13A738}" type="presOf" srcId="{BFA020D1-8FD7-4B40-9E03-27EACC395BB2}" destId="{FCA931BA-1C08-484C-BC10-D4FB276973F9}" srcOrd="0" destOrd="0" presId="urn:microsoft.com/office/officeart/2005/8/layout/orgChart1"/>
    <dgm:cxn modelId="{9B897C05-C604-435B-9A58-878C8EE63D57}" type="presOf" srcId="{532166E2-56F0-4EA1-91AE-40E0D77667FE}" destId="{24F069F6-BB3D-4F10-9CE4-2199203615C1}" srcOrd="1" destOrd="0" presId="urn:microsoft.com/office/officeart/2005/8/layout/orgChart1"/>
    <dgm:cxn modelId="{38B6B506-A3F2-4888-BC23-D4D2FB37FC35}" type="presOf" srcId="{89F476AD-EDD0-4CF7-A5CE-CE18EA00CD82}" destId="{3B348E5E-C708-4F5E-A504-AAEAEEF45066}" srcOrd="0" destOrd="0" presId="urn:microsoft.com/office/officeart/2005/8/layout/orgChart1"/>
    <dgm:cxn modelId="{6DF36115-B461-4D34-BDDE-921E904850F4}" type="presOf" srcId="{91AC6BEC-8662-4A55-9CBA-5973276BE900}" destId="{33233B68-08B8-4D35-869D-29EA865B3738}" srcOrd="0" destOrd="0" presId="urn:microsoft.com/office/officeart/2005/8/layout/orgChart1"/>
    <dgm:cxn modelId="{03E57F1D-AFAE-47CE-BA3D-10794300702B}" type="presOf" srcId="{B249E479-38BB-4064-AA3F-C9CAA0AB4021}" destId="{12B65101-9036-4E5D-A8F1-E28B744115B6}" srcOrd="0" destOrd="0" presId="urn:microsoft.com/office/officeart/2005/8/layout/orgChart1"/>
    <dgm:cxn modelId="{6C93D81D-F7F9-4E76-8E80-FC4C7FF5BF21}" type="presOf" srcId="{166E3390-6147-4D10-8BCA-9AE0B285B599}" destId="{60EC2103-EFBC-4886-B711-A82F8D9AE1A6}" srcOrd="0" destOrd="0" presId="urn:microsoft.com/office/officeart/2005/8/layout/orgChart1"/>
    <dgm:cxn modelId="{6D746921-6A7E-4653-9F37-97E1DE70E6E6}" srcId="{F2681EC4-FE48-49A0-B0BF-AB58CEB3824D}" destId="{57BF3A4F-5B47-4C4B-AC04-3BEFC720599F}" srcOrd="0" destOrd="0" parTransId="{FFF64FB8-5E73-4D90-8C56-CDFB9FDE9C7F}" sibTransId="{5FB3E812-BE46-4BBF-8A4B-BF0CBC74918C}"/>
    <dgm:cxn modelId="{68255427-73A4-4971-AE49-C8208858D8E3}" srcId="{7D710BA0-4B8F-438C-A372-179DA35B416C}" destId="{F2681EC4-FE48-49A0-B0BF-AB58CEB3824D}" srcOrd="0" destOrd="0" parTransId="{91AC6BEC-8662-4A55-9CBA-5973276BE900}" sibTransId="{67C1FC26-87D8-46E5-8239-86910BCEFB72}"/>
    <dgm:cxn modelId="{4A60022F-1E82-4775-8E50-4DCDF8EFF1A8}" type="presOf" srcId="{F2681EC4-FE48-49A0-B0BF-AB58CEB3824D}" destId="{1877125B-2192-4ACC-AA54-58271AF6D910}" srcOrd="0" destOrd="0" presId="urn:microsoft.com/office/officeart/2005/8/layout/orgChart1"/>
    <dgm:cxn modelId="{3E339C31-97BF-4359-906A-2095363FFF47}" type="presOf" srcId="{5BB0D956-20CD-44DE-9F51-DC8B31800408}" destId="{3A5942A4-E33D-468C-94C2-3787ADB64AEE}" srcOrd="0" destOrd="0" presId="urn:microsoft.com/office/officeart/2005/8/layout/orgChart1"/>
    <dgm:cxn modelId="{13D2E138-E41A-4D4C-89DF-04E7DAE0DE85}" type="presOf" srcId="{E1CB2BE4-BC86-4B87-BBDD-EE6E31AB7678}" destId="{C70BEB1D-9D1E-406D-9256-8745DFF281E7}" srcOrd="0" destOrd="0" presId="urn:microsoft.com/office/officeart/2005/8/layout/orgChart1"/>
    <dgm:cxn modelId="{70BEA93A-AC2A-473C-A9FA-96C4646D25F4}" srcId="{F2681EC4-FE48-49A0-B0BF-AB58CEB3824D}" destId="{38233E51-466D-4D03-9325-5F128AB6AABF}" srcOrd="5" destOrd="0" parTransId="{BE3712B1-9318-4123-8838-939BA9D4E34F}" sibTransId="{EB7C8C4E-0600-413C-ADAC-A3AB37565AD8}"/>
    <dgm:cxn modelId="{221EFE3C-87A8-496D-B30A-E281A2E0CB56}" type="presOf" srcId="{57BF3A4F-5B47-4C4B-AC04-3BEFC720599F}" destId="{69DB3A08-DC3E-40F9-ACEE-05B9FBB47B10}" srcOrd="0" destOrd="0" presId="urn:microsoft.com/office/officeart/2005/8/layout/orgChart1"/>
    <dgm:cxn modelId="{1CD9F13E-B7D7-4DA7-861F-4EB1D8A718A8}" srcId="{F2681EC4-FE48-49A0-B0BF-AB58CEB3824D}" destId="{532166E2-56F0-4EA1-91AE-40E0D77667FE}" srcOrd="6" destOrd="0" parTransId="{737A872B-461F-4914-8538-52D9B82EDB3F}" sibTransId="{0FAFCAE9-A812-4CE4-82E8-5D4DC6C2BE9B}"/>
    <dgm:cxn modelId="{DEEC9C5C-CF72-4D06-862D-E8BF737F96E8}" type="presOf" srcId="{424BBFA7-654D-4A9D-A7F8-1F06FBB4095B}" destId="{960F8FA3-3211-4964-BC9E-F3E66B7E6442}" srcOrd="0" destOrd="0" presId="urn:microsoft.com/office/officeart/2005/8/layout/orgChart1"/>
    <dgm:cxn modelId="{5035415D-4FF9-4400-8D45-E6FC7A148FF1}" type="presOf" srcId="{D7996A46-A626-474D-BD55-8AA33A6C0402}" destId="{A8CA6D90-2D83-4FFD-A044-071E87493F89}" srcOrd="0" destOrd="0" presId="urn:microsoft.com/office/officeart/2005/8/layout/orgChart1"/>
    <dgm:cxn modelId="{28C4C063-7CAA-4A24-9A95-024EB1E24A39}" type="presOf" srcId="{BE3712B1-9318-4123-8838-939BA9D4E34F}" destId="{7E3B04C6-7CCE-4007-821D-48C1D3E7910A}" srcOrd="0" destOrd="0" presId="urn:microsoft.com/office/officeart/2005/8/layout/orgChart1"/>
    <dgm:cxn modelId="{8EFF5E44-6A24-4E7B-BE95-9F945235DCB5}" type="presOf" srcId="{CC19D97B-481F-4026-999D-C50E10F49802}" destId="{A001435C-3942-4E0B-A2D0-9896A0B56D1F}" srcOrd="1" destOrd="0" presId="urn:microsoft.com/office/officeart/2005/8/layout/orgChart1"/>
    <dgm:cxn modelId="{F8F41A46-D9BB-44E1-92CD-E658A5A3E3F4}" type="presOf" srcId="{38233E51-466D-4D03-9325-5F128AB6AABF}" destId="{319DCCF5-7E43-4B53-9D07-AD571DB77B9A}" srcOrd="0" destOrd="0" presId="urn:microsoft.com/office/officeart/2005/8/layout/orgChart1"/>
    <dgm:cxn modelId="{74669667-D68E-43C5-BAF5-0159EB355F07}" srcId="{8557F9EE-9B7A-4B14-9CD1-69DD0FA5BD42}" destId="{CC19D97B-481F-4026-999D-C50E10F49802}" srcOrd="1" destOrd="0" parTransId="{E1CB2BE4-BC86-4B87-BBDD-EE6E31AB7678}" sibTransId="{8CBCAB46-837E-4CD8-AD9E-42575C90F3BD}"/>
    <dgm:cxn modelId="{2B269948-133D-44AD-98D4-53658C2FFF35}" srcId="{F2681EC4-FE48-49A0-B0BF-AB58CEB3824D}" destId="{F284E696-336E-45F2-B623-0227BA27FBD5}" srcOrd="3" destOrd="0" parTransId="{BFA020D1-8FD7-4B40-9E03-27EACC395BB2}" sibTransId="{E7F87CEE-9901-4E4B-B1BD-6195E01C426F}"/>
    <dgm:cxn modelId="{4656484C-A067-4841-AE4D-3606A36B44EF}" type="presOf" srcId="{F284E696-336E-45F2-B623-0227BA27FBD5}" destId="{05CDE23A-D456-4DC0-82BE-A1D0723F18BB}" srcOrd="0" destOrd="0" presId="urn:microsoft.com/office/officeart/2005/8/layout/orgChart1"/>
    <dgm:cxn modelId="{26E52771-7A93-45E9-A810-BAA625E76BF1}" srcId="{8557F9EE-9B7A-4B14-9CD1-69DD0FA5BD42}" destId="{8BB1E2B5-3B67-40E2-BB02-26814635D1F6}" srcOrd="2" destOrd="0" parTransId="{89F476AD-EDD0-4CF7-A5CE-CE18EA00CD82}" sibTransId="{F55595AB-3F8E-4005-A456-CB279541BEEE}"/>
    <dgm:cxn modelId="{86323054-32FD-4029-88AD-F28DC6D76C8D}" type="presOf" srcId="{5AA87D80-9FE1-4A42-8353-FC382EF3C481}" destId="{663C64DE-9A6D-4F12-B20A-0FC9C63AA540}" srcOrd="0" destOrd="0" presId="urn:microsoft.com/office/officeart/2005/8/layout/orgChart1"/>
    <dgm:cxn modelId="{B1F1F977-4F03-451B-86E3-B2FE7E74CB1F}" srcId="{8557F9EE-9B7A-4B14-9CD1-69DD0FA5BD42}" destId="{BA1C5657-4052-4EB6-A478-0D1B36138B03}" srcOrd="0" destOrd="0" parTransId="{B249E479-38BB-4064-AA3F-C9CAA0AB4021}" sibTransId="{AD5EA1FC-BD4A-4AA0-BF62-38C43A7A4B2F}"/>
    <dgm:cxn modelId="{BFF06C7C-2731-4743-B9A5-3E4DB159CF5C}" type="presOf" srcId="{7D710BA0-4B8F-438C-A372-179DA35B416C}" destId="{21629231-AA88-4C01-B8E8-FD51B4CAED3D}" srcOrd="0" destOrd="0" presId="urn:microsoft.com/office/officeart/2005/8/layout/orgChart1"/>
    <dgm:cxn modelId="{10F0FC7F-2DD6-4D1F-BACA-9EE319E5860A}" type="presOf" srcId="{FFF64FB8-5E73-4D90-8C56-CDFB9FDE9C7F}" destId="{C292ED33-8EA0-4FCE-83D0-3189CD38A0CD}" srcOrd="0" destOrd="0" presId="urn:microsoft.com/office/officeart/2005/8/layout/orgChart1"/>
    <dgm:cxn modelId="{E2111E82-FF7C-4D34-8582-3A83829DAB30}" srcId="{7D710BA0-4B8F-438C-A372-179DA35B416C}" destId="{8557F9EE-9B7A-4B14-9CD1-69DD0FA5BD42}" srcOrd="1" destOrd="0" parTransId="{71DF905C-3FBF-4E61-BFA3-FA4AF0F4E924}" sibTransId="{EF97E7DD-FC9F-4198-A864-0E3DB0DEFD79}"/>
    <dgm:cxn modelId="{A55A4B8B-1637-4159-A6B3-CA9804C4511A}" type="presOf" srcId="{73875538-0A4E-4C67-B071-F664119A6B24}" destId="{44612B56-EA6F-4B0C-B0BC-A7E227F6A8E8}" srcOrd="1" destOrd="0" presId="urn:microsoft.com/office/officeart/2005/8/layout/orgChart1"/>
    <dgm:cxn modelId="{F20E1D90-732C-40F8-B5C4-AC241EC7ECA6}" type="presOf" srcId="{737A872B-461F-4914-8538-52D9B82EDB3F}" destId="{89377792-3A10-4D9A-A0EA-DFDBB2E4EA79}" srcOrd="0" destOrd="0" presId="urn:microsoft.com/office/officeart/2005/8/layout/orgChart1"/>
    <dgm:cxn modelId="{1DEDBF96-53C2-4D46-9CF1-6780DB7B6E9A}" srcId="{F2681EC4-FE48-49A0-B0BF-AB58CEB3824D}" destId="{9F0A19E8-4F13-4F17-BD3D-93808188DEB1}" srcOrd="1" destOrd="0" parTransId="{DA93460B-2D62-4AA2-955D-0F07999562D5}" sibTransId="{15FDA24C-5A57-421A-8FE1-E971A7BF315D}"/>
    <dgm:cxn modelId="{E822B497-41EE-4860-B364-9DEDBC38FC5A}" type="presOf" srcId="{7D710BA0-4B8F-438C-A372-179DA35B416C}" destId="{E0C017EC-01F0-4340-A1FC-9CB0DD862380}" srcOrd="1" destOrd="0" presId="urn:microsoft.com/office/officeart/2005/8/layout/orgChart1"/>
    <dgm:cxn modelId="{DC2D2999-C4FF-491C-AD80-D41DA4B16CCA}" type="presOf" srcId="{C0D07DDD-5538-4731-93D7-3AD7BC552DA8}" destId="{61EE9945-7762-4B39-9255-7C768C773171}" srcOrd="0" destOrd="0" presId="urn:microsoft.com/office/officeart/2005/8/layout/orgChart1"/>
    <dgm:cxn modelId="{86EA68A0-094A-4E21-BF7B-D6B9B0B8535F}" type="presOf" srcId="{6F7013EF-1B59-43CE-84B7-1715C03802F1}" destId="{E42500ED-7987-4CFA-B33F-FF1E4984379B}" srcOrd="1" destOrd="0" presId="urn:microsoft.com/office/officeart/2005/8/layout/orgChart1"/>
    <dgm:cxn modelId="{C66CBCA0-F15F-4917-A92A-275419D30564}" type="presOf" srcId="{71DF905C-3FBF-4E61-BFA3-FA4AF0F4E924}" destId="{D8834616-2232-4E56-ACCB-1182B1613417}" srcOrd="0" destOrd="0" presId="urn:microsoft.com/office/officeart/2005/8/layout/orgChart1"/>
    <dgm:cxn modelId="{6241F1A1-EB88-4BBB-8D48-06A0C6A1E9E9}" type="presOf" srcId="{CC19D97B-481F-4026-999D-C50E10F49802}" destId="{6781A412-854B-401F-A837-8E264F785A78}" srcOrd="0" destOrd="0" presId="urn:microsoft.com/office/officeart/2005/8/layout/orgChart1"/>
    <dgm:cxn modelId="{74A074A9-E62A-406D-BB00-1879BD5FE146}" type="presOf" srcId="{4B593F0E-91DF-4E04-A482-D6BCC5F0D29D}" destId="{86A09474-EE3E-455D-A07A-0AEF61396832}" srcOrd="1" destOrd="0" presId="urn:microsoft.com/office/officeart/2005/8/layout/orgChart1"/>
    <dgm:cxn modelId="{0827E4A9-CA1B-48C2-9824-4AFE96B6AB93}" srcId="{F371FB2B-154F-4FD0-A943-E7C532F8F999}" destId="{7D710BA0-4B8F-438C-A372-179DA35B416C}" srcOrd="0" destOrd="0" parTransId="{E775CB5D-EBDF-479C-9439-B8BD0DCB1DEB}" sibTransId="{0D2B17DD-B3B3-4997-A64E-29E755EAF161}"/>
    <dgm:cxn modelId="{F48EFCAB-CE11-4010-8F7F-41BB96EDFF81}" srcId="{F2681EC4-FE48-49A0-B0BF-AB58CEB3824D}" destId="{4B593F0E-91DF-4E04-A482-D6BCC5F0D29D}" srcOrd="4" destOrd="0" parTransId="{C0D07DDD-5538-4731-93D7-3AD7BC552DA8}" sibTransId="{D3DE6E80-2274-4AC7-A43A-BB8D5CFF8853}"/>
    <dgm:cxn modelId="{2C83AEAD-2649-4BA2-8028-643B91187A02}" type="presOf" srcId="{6F7013EF-1B59-43CE-84B7-1715C03802F1}" destId="{06BAA1EB-7534-445D-8857-76BBAC35092E}" srcOrd="0" destOrd="0" presId="urn:microsoft.com/office/officeart/2005/8/layout/orgChart1"/>
    <dgm:cxn modelId="{24537CAF-D50A-42C4-880E-F7FD094A6DEA}" type="presOf" srcId="{424BBFA7-654D-4A9D-A7F8-1F06FBB4095B}" destId="{8B27E230-E7CB-4913-A555-0F38528933F2}" srcOrd="1" destOrd="0" presId="urn:microsoft.com/office/officeart/2005/8/layout/orgChart1"/>
    <dgm:cxn modelId="{3355B8B0-458E-4F0E-A426-95C54CF65CA4}" type="presOf" srcId="{CE5B5F05-1296-4912-B988-F5523ECDDC20}" destId="{BD6BDB63-338C-44E9-AED6-C22784AD4EA9}" srcOrd="0" destOrd="0" presId="urn:microsoft.com/office/officeart/2005/8/layout/orgChart1"/>
    <dgm:cxn modelId="{CDD35BB3-A77E-4026-AD19-A41723CF7C22}" type="presOf" srcId="{8BB1E2B5-3B67-40E2-BB02-26814635D1F6}" destId="{BB89E035-E96C-4203-BA79-9A89F5F01C88}" srcOrd="1" destOrd="0" presId="urn:microsoft.com/office/officeart/2005/8/layout/orgChart1"/>
    <dgm:cxn modelId="{0D6A79B4-3E95-43B8-ACCB-30CE7C5BD3D4}" type="presOf" srcId="{532166E2-56F0-4EA1-91AE-40E0D77667FE}" destId="{7D50AEA9-9020-4015-B28E-8429DB7D48BE}" srcOrd="0" destOrd="0" presId="urn:microsoft.com/office/officeart/2005/8/layout/orgChart1"/>
    <dgm:cxn modelId="{972026C1-941C-4DB1-92FA-F37869DFBC10}" type="presOf" srcId="{F2681EC4-FE48-49A0-B0BF-AB58CEB3824D}" destId="{BDFE3F6C-19F0-4511-99C1-C8AF6A6D67AF}" srcOrd="1" destOrd="0" presId="urn:microsoft.com/office/officeart/2005/8/layout/orgChart1"/>
    <dgm:cxn modelId="{275F2AC1-01D5-4E50-81A3-C1A2C008B559}" type="presOf" srcId="{8557F9EE-9B7A-4B14-9CD1-69DD0FA5BD42}" destId="{99CB9A05-B64B-48EA-9670-BC20C9084EAD}" srcOrd="0" destOrd="0" presId="urn:microsoft.com/office/officeart/2005/8/layout/orgChart1"/>
    <dgm:cxn modelId="{F7BE42C1-39CF-4C1D-9583-E76F1C995620}" type="presOf" srcId="{73875538-0A4E-4C67-B071-F664119A6B24}" destId="{8A850E4E-DF7C-4D67-9258-8EADBBFB4568}" srcOrd="0" destOrd="0" presId="urn:microsoft.com/office/officeart/2005/8/layout/orgChart1"/>
    <dgm:cxn modelId="{E953B0C3-48D7-4CC1-9A21-321230E067A4}" srcId="{8557F9EE-9B7A-4B14-9CD1-69DD0FA5BD42}" destId="{5BB0D956-20CD-44DE-9F51-DC8B31800408}" srcOrd="3" destOrd="0" parTransId="{F3430A4B-AB5B-4AD5-9DF7-712BA191B799}" sibTransId="{3ADC8168-01FA-46B3-9A4A-DBCFDD15A699}"/>
    <dgm:cxn modelId="{FABED7C4-BB84-423C-96D3-CCD79D03ADC8}" srcId="{8557F9EE-9B7A-4B14-9CD1-69DD0FA5BD42}" destId="{73875538-0A4E-4C67-B071-F664119A6B24}" srcOrd="5" destOrd="0" parTransId="{5AA87D80-9FE1-4A42-8353-FC382EF3C481}" sibTransId="{739D7D48-BF9E-4442-BF87-1C1C79CEC5BA}"/>
    <dgm:cxn modelId="{DF9B04CB-622E-4239-914D-A390F98867BB}" type="presOf" srcId="{F3430A4B-AB5B-4AD5-9DF7-712BA191B799}" destId="{C467D954-33DC-4781-9AE4-EBED05CB0ED8}" srcOrd="0" destOrd="0" presId="urn:microsoft.com/office/officeart/2005/8/layout/orgChart1"/>
    <dgm:cxn modelId="{92CBD5CE-EB53-43BD-A586-66176564B2BA}" type="presOf" srcId="{F284E696-336E-45F2-B623-0227BA27FBD5}" destId="{B1E1C263-0B28-4393-8E12-4737529F9C70}" srcOrd="1" destOrd="0" presId="urn:microsoft.com/office/officeart/2005/8/layout/orgChart1"/>
    <dgm:cxn modelId="{C7302BCF-AB56-46E4-9DD3-07DC692E9899}" type="presOf" srcId="{57BF3A4F-5B47-4C4B-AC04-3BEFC720599F}" destId="{0F077F98-64BA-4439-9136-C436D0A6FA2F}" srcOrd="1" destOrd="0" presId="urn:microsoft.com/office/officeart/2005/8/layout/orgChart1"/>
    <dgm:cxn modelId="{D16C1BD1-CC9C-4F8B-8AE0-9245B9EFD75F}" srcId="{F2681EC4-FE48-49A0-B0BF-AB58CEB3824D}" destId="{41452A94-F896-41EB-AF3D-7D9DB4D8836D}" srcOrd="7" destOrd="0" parTransId="{D7996A46-A626-474D-BD55-8AA33A6C0402}" sibTransId="{EB179A06-5E4B-44E2-A6E8-5287F0D628CB}"/>
    <dgm:cxn modelId="{329C27D2-B2A5-4CF9-8B6F-8FDCB2059E66}" srcId="{F2681EC4-FE48-49A0-B0BF-AB58CEB3824D}" destId="{424BBFA7-654D-4A9D-A7F8-1F06FBB4095B}" srcOrd="2" destOrd="0" parTransId="{CE5B5F05-1296-4912-B988-F5523ECDDC20}" sibTransId="{E24F0C4B-FB64-4CFC-AFE6-3C7A3F830A26}"/>
    <dgm:cxn modelId="{1297CED5-2CF6-4984-97D9-098C83E0AEE1}" type="presOf" srcId="{BA1C5657-4052-4EB6-A478-0D1B36138B03}" destId="{D3D57B7D-50F5-49F9-BCFE-94A95349F2D2}" srcOrd="0" destOrd="0" presId="urn:microsoft.com/office/officeart/2005/8/layout/orgChart1"/>
    <dgm:cxn modelId="{6EA64EDC-8B8D-4EAF-B2FF-9CD0A495155D}" type="presOf" srcId="{BA1C5657-4052-4EB6-A478-0D1B36138B03}" destId="{C5D8CEA7-E0CD-40B0-9F6F-D070133D6C22}" srcOrd="1" destOrd="0" presId="urn:microsoft.com/office/officeart/2005/8/layout/orgChart1"/>
    <dgm:cxn modelId="{FFB7CFDC-7547-48E7-87DB-2D983C00B30D}" type="presOf" srcId="{F371FB2B-154F-4FD0-A943-E7C532F8F999}" destId="{1E4ACDC7-3CD6-48A6-B7E3-08E101D2FA37}" srcOrd="0" destOrd="0" presId="urn:microsoft.com/office/officeart/2005/8/layout/orgChart1"/>
    <dgm:cxn modelId="{A21A3DDE-3C0D-4657-92A9-CE4733FC81DE}" type="presOf" srcId="{41452A94-F896-41EB-AF3D-7D9DB4D8836D}" destId="{D496677B-5E26-43E3-959A-30ADEF8BD27A}" srcOrd="0" destOrd="0" presId="urn:microsoft.com/office/officeart/2005/8/layout/orgChart1"/>
    <dgm:cxn modelId="{703DBEE0-EF82-434F-AA31-604CA193A83B}" type="presOf" srcId="{41452A94-F896-41EB-AF3D-7D9DB4D8836D}" destId="{7904BD7C-0AD4-416D-8EFC-8D818C91A1F1}" srcOrd="1" destOrd="0" presId="urn:microsoft.com/office/officeart/2005/8/layout/orgChart1"/>
    <dgm:cxn modelId="{FD5C20E2-8D49-4AA4-84B9-8C04A161896A}" type="presOf" srcId="{8BB1E2B5-3B67-40E2-BB02-26814635D1F6}" destId="{B08DA2A1-F465-4DEE-B8A7-F09943A27716}" srcOrd="0" destOrd="0" presId="urn:microsoft.com/office/officeart/2005/8/layout/orgChart1"/>
    <dgm:cxn modelId="{7EE2CDF0-A708-4A2C-93A8-7D69CFFE5471}" type="presOf" srcId="{38233E51-466D-4D03-9325-5F128AB6AABF}" destId="{661ADF39-26B8-4AC9-A7FE-B7C720F83B08}" srcOrd="1" destOrd="0" presId="urn:microsoft.com/office/officeart/2005/8/layout/orgChart1"/>
    <dgm:cxn modelId="{604C8DF6-B2A9-452E-9F16-0DD222F0305B}" srcId="{8557F9EE-9B7A-4B14-9CD1-69DD0FA5BD42}" destId="{6F7013EF-1B59-43CE-84B7-1715C03802F1}" srcOrd="4" destOrd="0" parTransId="{166E3390-6147-4D10-8BCA-9AE0B285B599}" sibTransId="{9F6497D9-F9F9-4691-98FC-CF97783C3E34}"/>
    <dgm:cxn modelId="{3FB7BDF7-1482-4121-A457-69AE7BF27938}" type="presOf" srcId="{8557F9EE-9B7A-4B14-9CD1-69DD0FA5BD42}" destId="{88586742-76D6-49F6-8B0A-61F0A5D79258}" srcOrd="1" destOrd="0" presId="urn:microsoft.com/office/officeart/2005/8/layout/orgChart1"/>
    <dgm:cxn modelId="{1CF0FAF7-ACAE-465D-AC57-841FCAD80D90}" type="presOf" srcId="{5BB0D956-20CD-44DE-9F51-DC8B31800408}" destId="{34A757C2-1A1E-415E-97F9-FC4BC16CA8BB}" srcOrd="1" destOrd="0" presId="urn:microsoft.com/office/officeart/2005/8/layout/orgChart1"/>
    <dgm:cxn modelId="{4A9687FA-DFD3-474D-832A-215E0571310D}" type="presOf" srcId="{DA93460B-2D62-4AA2-955D-0F07999562D5}" destId="{206A54EE-683F-40D3-9B48-58B1F70440EA}" srcOrd="0" destOrd="0" presId="urn:microsoft.com/office/officeart/2005/8/layout/orgChart1"/>
    <dgm:cxn modelId="{CD8CF9FA-4509-4103-8A54-4A4007F79292}" type="presOf" srcId="{9F0A19E8-4F13-4F17-BD3D-93808188DEB1}" destId="{5192CFA6-8DA6-469E-87E0-26F3352ECDE1}" srcOrd="0" destOrd="0" presId="urn:microsoft.com/office/officeart/2005/8/layout/orgChart1"/>
    <dgm:cxn modelId="{679D25FC-36E6-42AE-A9C5-AEB078FCC01D}" type="presOf" srcId="{4B593F0E-91DF-4E04-A482-D6BCC5F0D29D}" destId="{3C5E33D2-9020-486E-80A8-CBF2E760FE48}" srcOrd="0" destOrd="0" presId="urn:microsoft.com/office/officeart/2005/8/layout/orgChart1"/>
    <dgm:cxn modelId="{26F3D9F1-987D-48C1-8CC7-CC4FB6B94C69}" type="presParOf" srcId="{1E4ACDC7-3CD6-48A6-B7E3-08E101D2FA37}" destId="{CAC68109-E32E-43C1-ABBF-AFAA478F2155}" srcOrd="0" destOrd="0" presId="urn:microsoft.com/office/officeart/2005/8/layout/orgChart1"/>
    <dgm:cxn modelId="{183D29C9-B0E7-4C56-B332-2563B90A0EF6}" type="presParOf" srcId="{CAC68109-E32E-43C1-ABBF-AFAA478F2155}" destId="{B13B5963-0D96-4C7F-A806-30D785FB69EA}" srcOrd="0" destOrd="0" presId="urn:microsoft.com/office/officeart/2005/8/layout/orgChart1"/>
    <dgm:cxn modelId="{B72BBEB6-208F-4845-A58E-E7EEE972E269}" type="presParOf" srcId="{B13B5963-0D96-4C7F-A806-30D785FB69EA}" destId="{21629231-AA88-4C01-B8E8-FD51B4CAED3D}" srcOrd="0" destOrd="0" presId="urn:microsoft.com/office/officeart/2005/8/layout/orgChart1"/>
    <dgm:cxn modelId="{9E86A976-2377-465A-8039-333B4BEE8B67}" type="presParOf" srcId="{B13B5963-0D96-4C7F-A806-30D785FB69EA}" destId="{E0C017EC-01F0-4340-A1FC-9CB0DD862380}" srcOrd="1" destOrd="0" presId="urn:microsoft.com/office/officeart/2005/8/layout/orgChart1"/>
    <dgm:cxn modelId="{E848EB85-34FA-4FD1-A4BA-2B464E85234C}" type="presParOf" srcId="{CAC68109-E32E-43C1-ABBF-AFAA478F2155}" destId="{780ECA75-AB4D-47FB-B819-CB07BE1E6082}" srcOrd="1" destOrd="0" presId="urn:microsoft.com/office/officeart/2005/8/layout/orgChart1"/>
    <dgm:cxn modelId="{3CB936E4-E033-45EE-807C-96D108601563}" type="presParOf" srcId="{780ECA75-AB4D-47FB-B819-CB07BE1E6082}" destId="{33233B68-08B8-4D35-869D-29EA865B3738}" srcOrd="0" destOrd="0" presId="urn:microsoft.com/office/officeart/2005/8/layout/orgChart1"/>
    <dgm:cxn modelId="{75008A57-BF4C-4B95-9491-C7E431A6B1D2}" type="presParOf" srcId="{780ECA75-AB4D-47FB-B819-CB07BE1E6082}" destId="{1D8387E1-B959-42F8-9B86-41D44701CE4A}" srcOrd="1" destOrd="0" presId="urn:microsoft.com/office/officeart/2005/8/layout/orgChart1"/>
    <dgm:cxn modelId="{8163E948-5B56-4B85-AC41-148F85833D30}" type="presParOf" srcId="{1D8387E1-B959-42F8-9B86-41D44701CE4A}" destId="{A114F5BB-D52B-40FD-BDFB-575BDEBD4612}" srcOrd="0" destOrd="0" presId="urn:microsoft.com/office/officeart/2005/8/layout/orgChart1"/>
    <dgm:cxn modelId="{539C98C6-3D42-414D-9305-BA1374941709}" type="presParOf" srcId="{A114F5BB-D52B-40FD-BDFB-575BDEBD4612}" destId="{1877125B-2192-4ACC-AA54-58271AF6D910}" srcOrd="0" destOrd="0" presId="urn:microsoft.com/office/officeart/2005/8/layout/orgChart1"/>
    <dgm:cxn modelId="{12C3166D-B491-4A5F-ABB5-718C480FCAC8}" type="presParOf" srcId="{A114F5BB-D52B-40FD-BDFB-575BDEBD4612}" destId="{BDFE3F6C-19F0-4511-99C1-C8AF6A6D67AF}" srcOrd="1" destOrd="0" presId="urn:microsoft.com/office/officeart/2005/8/layout/orgChart1"/>
    <dgm:cxn modelId="{60B56BE5-310F-4121-86B5-95BFB6E82BC5}" type="presParOf" srcId="{1D8387E1-B959-42F8-9B86-41D44701CE4A}" destId="{BFC6B6A6-8D51-4B38-9718-A64D8544E48A}" srcOrd="1" destOrd="0" presId="urn:microsoft.com/office/officeart/2005/8/layout/orgChart1"/>
    <dgm:cxn modelId="{D7DE077E-3F3C-486B-A27A-94B7C24A5F8C}" type="presParOf" srcId="{BFC6B6A6-8D51-4B38-9718-A64D8544E48A}" destId="{C292ED33-8EA0-4FCE-83D0-3189CD38A0CD}" srcOrd="0" destOrd="0" presId="urn:microsoft.com/office/officeart/2005/8/layout/orgChart1"/>
    <dgm:cxn modelId="{948A6DEB-E2D0-40A8-ADB1-81ECB1B2F9B4}" type="presParOf" srcId="{BFC6B6A6-8D51-4B38-9718-A64D8544E48A}" destId="{542140DE-13D8-4B80-93E9-38CFA046722B}" srcOrd="1" destOrd="0" presId="urn:microsoft.com/office/officeart/2005/8/layout/orgChart1"/>
    <dgm:cxn modelId="{3D22265B-5ED8-406B-8212-8CBA15E89600}" type="presParOf" srcId="{542140DE-13D8-4B80-93E9-38CFA046722B}" destId="{B40BCA92-8220-44BE-A568-694328F599B7}" srcOrd="0" destOrd="0" presId="urn:microsoft.com/office/officeart/2005/8/layout/orgChart1"/>
    <dgm:cxn modelId="{E3231E64-2136-4890-89D5-FCDCE8EACDFC}" type="presParOf" srcId="{B40BCA92-8220-44BE-A568-694328F599B7}" destId="{69DB3A08-DC3E-40F9-ACEE-05B9FBB47B10}" srcOrd="0" destOrd="0" presId="urn:microsoft.com/office/officeart/2005/8/layout/orgChart1"/>
    <dgm:cxn modelId="{6916CD3E-12B0-49E2-980B-446B56F9C2B3}" type="presParOf" srcId="{B40BCA92-8220-44BE-A568-694328F599B7}" destId="{0F077F98-64BA-4439-9136-C436D0A6FA2F}" srcOrd="1" destOrd="0" presId="urn:microsoft.com/office/officeart/2005/8/layout/orgChart1"/>
    <dgm:cxn modelId="{2A576A19-324F-4244-A65F-0502FD02464C}" type="presParOf" srcId="{542140DE-13D8-4B80-93E9-38CFA046722B}" destId="{352BDCD1-48C5-455E-8D1B-7F3CBE840C98}" srcOrd="1" destOrd="0" presId="urn:microsoft.com/office/officeart/2005/8/layout/orgChart1"/>
    <dgm:cxn modelId="{A7E9ACEF-3E3B-4753-9C69-8DDE559FF8E6}" type="presParOf" srcId="{542140DE-13D8-4B80-93E9-38CFA046722B}" destId="{FBE6BB12-83AB-465C-80BA-F19BBE4022D5}" srcOrd="2" destOrd="0" presId="urn:microsoft.com/office/officeart/2005/8/layout/orgChart1"/>
    <dgm:cxn modelId="{EA4C856D-AAD7-460F-8327-805F829EBEE9}" type="presParOf" srcId="{BFC6B6A6-8D51-4B38-9718-A64D8544E48A}" destId="{206A54EE-683F-40D3-9B48-58B1F70440EA}" srcOrd="2" destOrd="0" presId="urn:microsoft.com/office/officeart/2005/8/layout/orgChart1"/>
    <dgm:cxn modelId="{B5DB5CA3-36EA-4111-8B55-246F0B892EE2}" type="presParOf" srcId="{BFC6B6A6-8D51-4B38-9718-A64D8544E48A}" destId="{D1D05D1B-F74E-4326-807A-F6EA4EE9362E}" srcOrd="3" destOrd="0" presId="urn:microsoft.com/office/officeart/2005/8/layout/orgChart1"/>
    <dgm:cxn modelId="{30E03C33-058B-45B1-B0F8-4E8511DED610}" type="presParOf" srcId="{D1D05D1B-F74E-4326-807A-F6EA4EE9362E}" destId="{23041B75-B389-49D1-97DE-EBD6CB93ED9A}" srcOrd="0" destOrd="0" presId="urn:microsoft.com/office/officeart/2005/8/layout/orgChart1"/>
    <dgm:cxn modelId="{354599AA-0735-4D3B-9C00-2BD25B8D67C9}" type="presParOf" srcId="{23041B75-B389-49D1-97DE-EBD6CB93ED9A}" destId="{5192CFA6-8DA6-469E-87E0-26F3352ECDE1}" srcOrd="0" destOrd="0" presId="urn:microsoft.com/office/officeart/2005/8/layout/orgChart1"/>
    <dgm:cxn modelId="{8E473833-3D85-4BF2-A2BA-EC976BE08B64}" type="presParOf" srcId="{23041B75-B389-49D1-97DE-EBD6CB93ED9A}" destId="{07296862-E377-4157-A142-EDD2D9CF28E6}" srcOrd="1" destOrd="0" presId="urn:microsoft.com/office/officeart/2005/8/layout/orgChart1"/>
    <dgm:cxn modelId="{68759C3F-C8C9-436B-A5EB-F461EE03D9F7}" type="presParOf" srcId="{D1D05D1B-F74E-4326-807A-F6EA4EE9362E}" destId="{FEEA907C-EC34-4968-85A2-CBB20497D66B}" srcOrd="1" destOrd="0" presId="urn:microsoft.com/office/officeart/2005/8/layout/orgChart1"/>
    <dgm:cxn modelId="{6FAFF625-B4B7-4816-8487-13C5D075FF7F}" type="presParOf" srcId="{D1D05D1B-F74E-4326-807A-F6EA4EE9362E}" destId="{A818E0B9-F053-4420-85D8-FF63927052CA}" srcOrd="2" destOrd="0" presId="urn:microsoft.com/office/officeart/2005/8/layout/orgChart1"/>
    <dgm:cxn modelId="{F1C3FE77-D327-41B6-972C-108B82E5F1AF}" type="presParOf" srcId="{BFC6B6A6-8D51-4B38-9718-A64D8544E48A}" destId="{BD6BDB63-338C-44E9-AED6-C22784AD4EA9}" srcOrd="4" destOrd="0" presId="urn:microsoft.com/office/officeart/2005/8/layout/orgChart1"/>
    <dgm:cxn modelId="{F9A2C830-F5A3-4474-82CF-F57ECE326D09}" type="presParOf" srcId="{BFC6B6A6-8D51-4B38-9718-A64D8544E48A}" destId="{3FD2E1DD-1364-4F83-B316-51B2AD1D45C0}" srcOrd="5" destOrd="0" presId="urn:microsoft.com/office/officeart/2005/8/layout/orgChart1"/>
    <dgm:cxn modelId="{22BDC9A1-59F5-4BBF-B831-673C85904C9D}" type="presParOf" srcId="{3FD2E1DD-1364-4F83-B316-51B2AD1D45C0}" destId="{C8A30D29-261A-4B96-ADD5-0D52F40DFF9C}" srcOrd="0" destOrd="0" presId="urn:microsoft.com/office/officeart/2005/8/layout/orgChart1"/>
    <dgm:cxn modelId="{D44D22DA-B27C-4E6B-A4B0-23B4B51B6F69}" type="presParOf" srcId="{C8A30D29-261A-4B96-ADD5-0D52F40DFF9C}" destId="{960F8FA3-3211-4964-BC9E-F3E66B7E6442}" srcOrd="0" destOrd="0" presId="urn:microsoft.com/office/officeart/2005/8/layout/orgChart1"/>
    <dgm:cxn modelId="{D73732F2-FB1D-4351-BF51-920302AC82EB}" type="presParOf" srcId="{C8A30D29-261A-4B96-ADD5-0D52F40DFF9C}" destId="{8B27E230-E7CB-4913-A555-0F38528933F2}" srcOrd="1" destOrd="0" presId="urn:microsoft.com/office/officeart/2005/8/layout/orgChart1"/>
    <dgm:cxn modelId="{1693074C-65FA-4CBD-8A59-594CC5238133}" type="presParOf" srcId="{3FD2E1DD-1364-4F83-B316-51B2AD1D45C0}" destId="{2F6BA30C-1B05-4128-9558-FF900983C867}" srcOrd="1" destOrd="0" presId="urn:microsoft.com/office/officeart/2005/8/layout/orgChart1"/>
    <dgm:cxn modelId="{E0D54B9F-9E04-4CBE-B9B3-D006CAF54550}" type="presParOf" srcId="{3FD2E1DD-1364-4F83-B316-51B2AD1D45C0}" destId="{BD92A15A-A5B0-4A45-BB3F-C21D757686AD}" srcOrd="2" destOrd="0" presId="urn:microsoft.com/office/officeart/2005/8/layout/orgChart1"/>
    <dgm:cxn modelId="{6797D17F-1F44-4BAA-9628-FBA0497DE291}" type="presParOf" srcId="{BFC6B6A6-8D51-4B38-9718-A64D8544E48A}" destId="{FCA931BA-1C08-484C-BC10-D4FB276973F9}" srcOrd="6" destOrd="0" presId="urn:microsoft.com/office/officeart/2005/8/layout/orgChart1"/>
    <dgm:cxn modelId="{42738C0C-B743-4B33-866E-90B12F2C72E3}" type="presParOf" srcId="{BFC6B6A6-8D51-4B38-9718-A64D8544E48A}" destId="{2CF77E2E-C4F2-4C53-A436-5F53F83C573E}" srcOrd="7" destOrd="0" presId="urn:microsoft.com/office/officeart/2005/8/layout/orgChart1"/>
    <dgm:cxn modelId="{E202B9F4-6075-4562-8D86-7A23A3A77428}" type="presParOf" srcId="{2CF77E2E-C4F2-4C53-A436-5F53F83C573E}" destId="{8F5F9C88-0D4C-40D6-AAF1-B1846FF64CBB}" srcOrd="0" destOrd="0" presId="urn:microsoft.com/office/officeart/2005/8/layout/orgChart1"/>
    <dgm:cxn modelId="{5793FCD1-7FFE-4B5D-A221-121F3D7A5588}" type="presParOf" srcId="{8F5F9C88-0D4C-40D6-AAF1-B1846FF64CBB}" destId="{05CDE23A-D456-4DC0-82BE-A1D0723F18BB}" srcOrd="0" destOrd="0" presId="urn:microsoft.com/office/officeart/2005/8/layout/orgChart1"/>
    <dgm:cxn modelId="{6408B4C1-A14C-46C5-BB6C-3C6A59F80F95}" type="presParOf" srcId="{8F5F9C88-0D4C-40D6-AAF1-B1846FF64CBB}" destId="{B1E1C263-0B28-4393-8E12-4737529F9C70}" srcOrd="1" destOrd="0" presId="urn:microsoft.com/office/officeart/2005/8/layout/orgChart1"/>
    <dgm:cxn modelId="{099D11D4-F309-4154-BCA7-22EACD3D5A3D}" type="presParOf" srcId="{2CF77E2E-C4F2-4C53-A436-5F53F83C573E}" destId="{54DF3F66-0B9E-4C95-9826-410B2232B720}" srcOrd="1" destOrd="0" presId="urn:microsoft.com/office/officeart/2005/8/layout/orgChart1"/>
    <dgm:cxn modelId="{B8217283-AD7D-4D85-A632-AC38C4084E3E}" type="presParOf" srcId="{2CF77E2E-C4F2-4C53-A436-5F53F83C573E}" destId="{2FF4A735-D9B0-4876-8ADD-BD2106FB8B9B}" srcOrd="2" destOrd="0" presId="urn:microsoft.com/office/officeart/2005/8/layout/orgChart1"/>
    <dgm:cxn modelId="{9633450F-0236-4ED2-BE4D-654FB0A032DB}" type="presParOf" srcId="{BFC6B6A6-8D51-4B38-9718-A64D8544E48A}" destId="{61EE9945-7762-4B39-9255-7C768C773171}" srcOrd="8" destOrd="0" presId="urn:microsoft.com/office/officeart/2005/8/layout/orgChart1"/>
    <dgm:cxn modelId="{A4546684-E32F-42AF-AF87-4A9F58C543D0}" type="presParOf" srcId="{BFC6B6A6-8D51-4B38-9718-A64D8544E48A}" destId="{840AA7FE-5F34-4330-B363-6754CD4C4019}" srcOrd="9" destOrd="0" presId="urn:microsoft.com/office/officeart/2005/8/layout/orgChart1"/>
    <dgm:cxn modelId="{8ACF6993-941A-4075-8C9F-3DE0176AD066}" type="presParOf" srcId="{840AA7FE-5F34-4330-B363-6754CD4C4019}" destId="{B5441D5A-4414-4665-913E-2F4343E173B3}" srcOrd="0" destOrd="0" presId="urn:microsoft.com/office/officeart/2005/8/layout/orgChart1"/>
    <dgm:cxn modelId="{91A3024D-7660-4C68-92BA-352237AED1B0}" type="presParOf" srcId="{B5441D5A-4414-4665-913E-2F4343E173B3}" destId="{3C5E33D2-9020-486E-80A8-CBF2E760FE48}" srcOrd="0" destOrd="0" presId="urn:microsoft.com/office/officeart/2005/8/layout/orgChart1"/>
    <dgm:cxn modelId="{F0A9A7B6-351F-475B-A653-BEF8D2CC7DE5}" type="presParOf" srcId="{B5441D5A-4414-4665-913E-2F4343E173B3}" destId="{86A09474-EE3E-455D-A07A-0AEF61396832}" srcOrd="1" destOrd="0" presId="urn:microsoft.com/office/officeart/2005/8/layout/orgChart1"/>
    <dgm:cxn modelId="{E12216FC-4098-4E29-BD43-7F2E03429A32}" type="presParOf" srcId="{840AA7FE-5F34-4330-B363-6754CD4C4019}" destId="{B8672204-7424-4E12-A956-8A6694FAA5A0}" srcOrd="1" destOrd="0" presId="urn:microsoft.com/office/officeart/2005/8/layout/orgChart1"/>
    <dgm:cxn modelId="{4175D39F-372E-4D8B-967F-3D476AC5B19D}" type="presParOf" srcId="{840AA7FE-5F34-4330-B363-6754CD4C4019}" destId="{E05C3C1C-D782-4815-92D8-18105578BCFA}" srcOrd="2" destOrd="0" presId="urn:microsoft.com/office/officeart/2005/8/layout/orgChart1"/>
    <dgm:cxn modelId="{B042A212-8C9E-4CCD-8FBA-32B5FB22BA40}" type="presParOf" srcId="{BFC6B6A6-8D51-4B38-9718-A64D8544E48A}" destId="{7E3B04C6-7CCE-4007-821D-48C1D3E7910A}" srcOrd="10" destOrd="0" presId="urn:microsoft.com/office/officeart/2005/8/layout/orgChart1"/>
    <dgm:cxn modelId="{E6C5F3F5-3F79-471F-8072-E8C8C12DD96A}" type="presParOf" srcId="{BFC6B6A6-8D51-4B38-9718-A64D8544E48A}" destId="{3A4FCC34-C511-42B6-B580-DC5A56190140}" srcOrd="11" destOrd="0" presId="urn:microsoft.com/office/officeart/2005/8/layout/orgChart1"/>
    <dgm:cxn modelId="{A8FE7E0D-8E12-4490-AFD2-8F76F20F51E2}" type="presParOf" srcId="{3A4FCC34-C511-42B6-B580-DC5A56190140}" destId="{ECE3DE35-DC9E-4BA3-95ED-B5C56233E5E4}" srcOrd="0" destOrd="0" presId="urn:microsoft.com/office/officeart/2005/8/layout/orgChart1"/>
    <dgm:cxn modelId="{9DE60DE1-A920-48EB-8C40-F1CF74F5C8AA}" type="presParOf" srcId="{ECE3DE35-DC9E-4BA3-95ED-B5C56233E5E4}" destId="{319DCCF5-7E43-4B53-9D07-AD571DB77B9A}" srcOrd="0" destOrd="0" presId="urn:microsoft.com/office/officeart/2005/8/layout/orgChart1"/>
    <dgm:cxn modelId="{797469AA-2B26-4D2A-B20F-F2EC0D5392F6}" type="presParOf" srcId="{ECE3DE35-DC9E-4BA3-95ED-B5C56233E5E4}" destId="{661ADF39-26B8-4AC9-A7FE-B7C720F83B08}" srcOrd="1" destOrd="0" presId="urn:microsoft.com/office/officeart/2005/8/layout/orgChart1"/>
    <dgm:cxn modelId="{9E80F894-24DC-42FD-A292-D5CB7CE7EBFA}" type="presParOf" srcId="{3A4FCC34-C511-42B6-B580-DC5A56190140}" destId="{440B1299-254E-4B27-9AA2-094DA95A9DD5}" srcOrd="1" destOrd="0" presId="urn:microsoft.com/office/officeart/2005/8/layout/orgChart1"/>
    <dgm:cxn modelId="{F6434EEF-EF7D-4908-B224-D028D71645F9}" type="presParOf" srcId="{3A4FCC34-C511-42B6-B580-DC5A56190140}" destId="{29FEE4A9-776C-4905-8637-1171F347C452}" srcOrd="2" destOrd="0" presId="urn:microsoft.com/office/officeart/2005/8/layout/orgChart1"/>
    <dgm:cxn modelId="{434E356D-AA8A-4A3D-A523-5FB6808E7FEE}" type="presParOf" srcId="{BFC6B6A6-8D51-4B38-9718-A64D8544E48A}" destId="{89377792-3A10-4D9A-A0EA-DFDBB2E4EA79}" srcOrd="12" destOrd="0" presId="urn:microsoft.com/office/officeart/2005/8/layout/orgChart1"/>
    <dgm:cxn modelId="{51D70285-0453-4FD9-91E5-4D3A6B969616}" type="presParOf" srcId="{BFC6B6A6-8D51-4B38-9718-A64D8544E48A}" destId="{98216242-91E8-492B-AB6F-E67B9FB77E02}" srcOrd="13" destOrd="0" presId="urn:microsoft.com/office/officeart/2005/8/layout/orgChart1"/>
    <dgm:cxn modelId="{145F3C03-D761-48AB-89F7-442D5D250750}" type="presParOf" srcId="{98216242-91E8-492B-AB6F-E67B9FB77E02}" destId="{12271447-3F07-471D-ABFD-6C8B165E36F1}" srcOrd="0" destOrd="0" presId="urn:microsoft.com/office/officeart/2005/8/layout/orgChart1"/>
    <dgm:cxn modelId="{9BAAC2A3-3BD1-44C7-934C-4933344E784D}" type="presParOf" srcId="{12271447-3F07-471D-ABFD-6C8B165E36F1}" destId="{7D50AEA9-9020-4015-B28E-8429DB7D48BE}" srcOrd="0" destOrd="0" presId="urn:microsoft.com/office/officeart/2005/8/layout/orgChart1"/>
    <dgm:cxn modelId="{80CAA1EF-C4D6-4710-9C24-950B172E44BD}" type="presParOf" srcId="{12271447-3F07-471D-ABFD-6C8B165E36F1}" destId="{24F069F6-BB3D-4F10-9CE4-2199203615C1}" srcOrd="1" destOrd="0" presId="urn:microsoft.com/office/officeart/2005/8/layout/orgChart1"/>
    <dgm:cxn modelId="{39BDCB87-F072-404C-95CD-878346E0CB8A}" type="presParOf" srcId="{98216242-91E8-492B-AB6F-E67B9FB77E02}" destId="{819B27F1-92D1-4176-9BCF-5C0178B048FF}" srcOrd="1" destOrd="0" presId="urn:microsoft.com/office/officeart/2005/8/layout/orgChart1"/>
    <dgm:cxn modelId="{881D5C7E-C9FB-4182-966C-7292E8E3D384}" type="presParOf" srcId="{98216242-91E8-492B-AB6F-E67B9FB77E02}" destId="{6B60B804-2C54-44F1-9BDE-9F610DBC1219}" srcOrd="2" destOrd="0" presId="urn:microsoft.com/office/officeart/2005/8/layout/orgChart1"/>
    <dgm:cxn modelId="{38AA553A-CF4F-4894-A9AB-73C9E781BCCD}" type="presParOf" srcId="{BFC6B6A6-8D51-4B38-9718-A64D8544E48A}" destId="{A8CA6D90-2D83-4FFD-A044-071E87493F89}" srcOrd="14" destOrd="0" presId="urn:microsoft.com/office/officeart/2005/8/layout/orgChart1"/>
    <dgm:cxn modelId="{D66A0994-2589-41EB-BFA9-B38C11D247EC}" type="presParOf" srcId="{BFC6B6A6-8D51-4B38-9718-A64D8544E48A}" destId="{78DD7AC7-5103-4747-B2A4-9897256F7C7A}" srcOrd="15" destOrd="0" presId="urn:microsoft.com/office/officeart/2005/8/layout/orgChart1"/>
    <dgm:cxn modelId="{2BCF7609-EEBD-49CA-A238-7D2972383489}" type="presParOf" srcId="{78DD7AC7-5103-4747-B2A4-9897256F7C7A}" destId="{2FEB2223-D3E3-4CE7-B60F-FF453E2ACCA1}" srcOrd="0" destOrd="0" presId="urn:microsoft.com/office/officeart/2005/8/layout/orgChart1"/>
    <dgm:cxn modelId="{05D0087E-12DB-4FB3-82F8-7C9240C1F869}" type="presParOf" srcId="{2FEB2223-D3E3-4CE7-B60F-FF453E2ACCA1}" destId="{D496677B-5E26-43E3-959A-30ADEF8BD27A}" srcOrd="0" destOrd="0" presId="urn:microsoft.com/office/officeart/2005/8/layout/orgChart1"/>
    <dgm:cxn modelId="{54896117-53BD-4D02-BE0F-0BDB278D4CFD}" type="presParOf" srcId="{2FEB2223-D3E3-4CE7-B60F-FF453E2ACCA1}" destId="{7904BD7C-0AD4-416D-8EFC-8D818C91A1F1}" srcOrd="1" destOrd="0" presId="urn:microsoft.com/office/officeart/2005/8/layout/orgChart1"/>
    <dgm:cxn modelId="{9138D477-88BA-42DD-8AF7-F8970F5C01FB}" type="presParOf" srcId="{78DD7AC7-5103-4747-B2A4-9897256F7C7A}" destId="{90BE172D-B48A-48BF-8E38-BD953E02666C}" srcOrd="1" destOrd="0" presId="urn:microsoft.com/office/officeart/2005/8/layout/orgChart1"/>
    <dgm:cxn modelId="{CAC65215-020B-43DE-94E0-6D8EE77EF2AE}" type="presParOf" srcId="{78DD7AC7-5103-4747-B2A4-9897256F7C7A}" destId="{991BDCF7-5A7C-4E03-9AB0-DD2544D4E7F1}" srcOrd="2" destOrd="0" presId="urn:microsoft.com/office/officeart/2005/8/layout/orgChart1"/>
    <dgm:cxn modelId="{87453EFF-5D5D-4CED-938D-DFF4B1A39BB6}" type="presParOf" srcId="{1D8387E1-B959-42F8-9B86-41D44701CE4A}" destId="{9FAB6222-9ADA-4A3E-A4B7-76F90DCEA630}" srcOrd="2" destOrd="0" presId="urn:microsoft.com/office/officeart/2005/8/layout/orgChart1"/>
    <dgm:cxn modelId="{3784AEAC-4D48-4570-8B8A-4833F811D915}" type="presParOf" srcId="{780ECA75-AB4D-47FB-B819-CB07BE1E6082}" destId="{D8834616-2232-4E56-ACCB-1182B1613417}" srcOrd="2" destOrd="0" presId="urn:microsoft.com/office/officeart/2005/8/layout/orgChart1"/>
    <dgm:cxn modelId="{BFF69289-C8E0-4C71-9612-5BCE6B8ABD76}" type="presParOf" srcId="{780ECA75-AB4D-47FB-B819-CB07BE1E6082}" destId="{9A0F3362-F1E4-462F-AE4B-AD921DA64F3C}" srcOrd="3" destOrd="0" presId="urn:microsoft.com/office/officeart/2005/8/layout/orgChart1"/>
    <dgm:cxn modelId="{E40C1424-A08E-4851-9842-433F3BBDC850}" type="presParOf" srcId="{9A0F3362-F1E4-462F-AE4B-AD921DA64F3C}" destId="{E18579F9-E7C1-49C2-9968-49FBE17C07C7}" srcOrd="0" destOrd="0" presId="urn:microsoft.com/office/officeart/2005/8/layout/orgChart1"/>
    <dgm:cxn modelId="{18984949-0092-4960-B085-1C81DBE69D5A}" type="presParOf" srcId="{E18579F9-E7C1-49C2-9968-49FBE17C07C7}" destId="{99CB9A05-B64B-48EA-9670-BC20C9084EAD}" srcOrd="0" destOrd="0" presId="urn:microsoft.com/office/officeart/2005/8/layout/orgChart1"/>
    <dgm:cxn modelId="{F6C217FB-CBB1-449C-B976-104E19085893}" type="presParOf" srcId="{E18579F9-E7C1-49C2-9968-49FBE17C07C7}" destId="{88586742-76D6-49F6-8B0A-61F0A5D79258}" srcOrd="1" destOrd="0" presId="urn:microsoft.com/office/officeart/2005/8/layout/orgChart1"/>
    <dgm:cxn modelId="{C182537E-AB72-4465-87A3-A05F121D6120}" type="presParOf" srcId="{9A0F3362-F1E4-462F-AE4B-AD921DA64F3C}" destId="{4249367B-3E28-46E7-B7CA-5EDDAA6EAF64}" srcOrd="1" destOrd="0" presId="urn:microsoft.com/office/officeart/2005/8/layout/orgChart1"/>
    <dgm:cxn modelId="{C6289FBF-1DED-46D3-87EC-09FABE9EE2E1}" type="presParOf" srcId="{4249367B-3E28-46E7-B7CA-5EDDAA6EAF64}" destId="{12B65101-9036-4E5D-A8F1-E28B744115B6}" srcOrd="0" destOrd="0" presId="urn:microsoft.com/office/officeart/2005/8/layout/orgChart1"/>
    <dgm:cxn modelId="{6BE2762F-5FCA-4312-A6B6-3DA29DC03EFA}" type="presParOf" srcId="{4249367B-3E28-46E7-B7CA-5EDDAA6EAF64}" destId="{9492CBF5-C1EA-4231-BCFE-A14939FFE24D}" srcOrd="1" destOrd="0" presId="urn:microsoft.com/office/officeart/2005/8/layout/orgChart1"/>
    <dgm:cxn modelId="{FA582BB4-9A84-4839-88E7-BDA0BC942004}" type="presParOf" srcId="{9492CBF5-C1EA-4231-BCFE-A14939FFE24D}" destId="{262F6CBA-BB18-45F3-998C-4468E3DA15B0}" srcOrd="0" destOrd="0" presId="urn:microsoft.com/office/officeart/2005/8/layout/orgChart1"/>
    <dgm:cxn modelId="{E2541E37-80A7-4202-BBC1-A17398FC2AE8}" type="presParOf" srcId="{262F6CBA-BB18-45F3-998C-4468E3DA15B0}" destId="{D3D57B7D-50F5-49F9-BCFE-94A95349F2D2}" srcOrd="0" destOrd="0" presId="urn:microsoft.com/office/officeart/2005/8/layout/orgChart1"/>
    <dgm:cxn modelId="{58F92A18-9F1B-4632-8536-37A8DDC34C54}" type="presParOf" srcId="{262F6CBA-BB18-45F3-998C-4468E3DA15B0}" destId="{C5D8CEA7-E0CD-40B0-9F6F-D070133D6C22}" srcOrd="1" destOrd="0" presId="urn:microsoft.com/office/officeart/2005/8/layout/orgChart1"/>
    <dgm:cxn modelId="{BE5651B4-581B-4AE8-8438-08D548F3348D}" type="presParOf" srcId="{9492CBF5-C1EA-4231-BCFE-A14939FFE24D}" destId="{A1F8BA28-4D53-4B50-857E-E7243BFD2CEC}" srcOrd="1" destOrd="0" presId="urn:microsoft.com/office/officeart/2005/8/layout/orgChart1"/>
    <dgm:cxn modelId="{DC911E6E-5E42-4627-ABA5-914105EA263B}" type="presParOf" srcId="{9492CBF5-C1EA-4231-BCFE-A14939FFE24D}" destId="{FE99B8C2-238B-489E-A1F4-7F34908320CE}" srcOrd="2" destOrd="0" presId="urn:microsoft.com/office/officeart/2005/8/layout/orgChart1"/>
    <dgm:cxn modelId="{A2B60223-33F5-4D2C-9101-1BEE4805B02A}" type="presParOf" srcId="{4249367B-3E28-46E7-B7CA-5EDDAA6EAF64}" destId="{C70BEB1D-9D1E-406D-9256-8745DFF281E7}" srcOrd="2" destOrd="0" presId="urn:microsoft.com/office/officeart/2005/8/layout/orgChart1"/>
    <dgm:cxn modelId="{771B2BCD-B960-4726-A858-C6156D5B02CB}" type="presParOf" srcId="{4249367B-3E28-46E7-B7CA-5EDDAA6EAF64}" destId="{C9DB112B-4615-47E0-98F5-7C3FBA6F3B9A}" srcOrd="3" destOrd="0" presId="urn:microsoft.com/office/officeart/2005/8/layout/orgChart1"/>
    <dgm:cxn modelId="{04E97A17-968E-44E9-9AED-DC39B09072EF}" type="presParOf" srcId="{C9DB112B-4615-47E0-98F5-7C3FBA6F3B9A}" destId="{A5D90227-8274-4743-AD5C-394978D0868E}" srcOrd="0" destOrd="0" presId="urn:microsoft.com/office/officeart/2005/8/layout/orgChart1"/>
    <dgm:cxn modelId="{0994D905-EDDF-4D53-B7FC-8D56DC99051D}" type="presParOf" srcId="{A5D90227-8274-4743-AD5C-394978D0868E}" destId="{6781A412-854B-401F-A837-8E264F785A78}" srcOrd="0" destOrd="0" presId="urn:microsoft.com/office/officeart/2005/8/layout/orgChart1"/>
    <dgm:cxn modelId="{4CFF87E4-9B86-46F1-B5A4-9EC00D7A96C8}" type="presParOf" srcId="{A5D90227-8274-4743-AD5C-394978D0868E}" destId="{A001435C-3942-4E0B-A2D0-9896A0B56D1F}" srcOrd="1" destOrd="0" presId="urn:microsoft.com/office/officeart/2005/8/layout/orgChart1"/>
    <dgm:cxn modelId="{11EC3334-2002-4195-9ADE-C79747AD024E}" type="presParOf" srcId="{C9DB112B-4615-47E0-98F5-7C3FBA6F3B9A}" destId="{3DE29EAC-E671-4AE9-B8E7-A8239497EF9A}" srcOrd="1" destOrd="0" presId="urn:microsoft.com/office/officeart/2005/8/layout/orgChart1"/>
    <dgm:cxn modelId="{F536D12C-1F75-4640-9C4A-D130B6DA8FDA}" type="presParOf" srcId="{C9DB112B-4615-47E0-98F5-7C3FBA6F3B9A}" destId="{0ADB7734-908D-4C0C-9DA1-BCD099CCEA46}" srcOrd="2" destOrd="0" presId="urn:microsoft.com/office/officeart/2005/8/layout/orgChart1"/>
    <dgm:cxn modelId="{AC37CC64-1F75-479A-A620-8D1212CA3372}" type="presParOf" srcId="{4249367B-3E28-46E7-B7CA-5EDDAA6EAF64}" destId="{3B348E5E-C708-4F5E-A504-AAEAEEF45066}" srcOrd="4" destOrd="0" presId="urn:microsoft.com/office/officeart/2005/8/layout/orgChart1"/>
    <dgm:cxn modelId="{7187D98F-FEEF-45A8-A3A1-FA40EAA466B7}" type="presParOf" srcId="{4249367B-3E28-46E7-B7CA-5EDDAA6EAF64}" destId="{996E67FB-DCD0-4FF0-837E-B0CE798FF979}" srcOrd="5" destOrd="0" presId="urn:microsoft.com/office/officeart/2005/8/layout/orgChart1"/>
    <dgm:cxn modelId="{F31546F2-EFFE-4A2C-9511-9F450CA5453D}" type="presParOf" srcId="{996E67FB-DCD0-4FF0-837E-B0CE798FF979}" destId="{F6EA9A7F-2CBB-479F-B0D1-B2A3DEEA4682}" srcOrd="0" destOrd="0" presId="urn:microsoft.com/office/officeart/2005/8/layout/orgChart1"/>
    <dgm:cxn modelId="{C6C00C65-D245-4D69-9C4E-9C1EED15A172}" type="presParOf" srcId="{F6EA9A7F-2CBB-479F-B0D1-B2A3DEEA4682}" destId="{B08DA2A1-F465-4DEE-B8A7-F09943A27716}" srcOrd="0" destOrd="0" presId="urn:microsoft.com/office/officeart/2005/8/layout/orgChart1"/>
    <dgm:cxn modelId="{E837AA6E-BE3C-4C85-8E30-BAF3F16BDA56}" type="presParOf" srcId="{F6EA9A7F-2CBB-479F-B0D1-B2A3DEEA4682}" destId="{BB89E035-E96C-4203-BA79-9A89F5F01C88}" srcOrd="1" destOrd="0" presId="urn:microsoft.com/office/officeart/2005/8/layout/orgChart1"/>
    <dgm:cxn modelId="{7D438BC1-5223-4541-AB4C-4CDCF43A36AE}" type="presParOf" srcId="{996E67FB-DCD0-4FF0-837E-B0CE798FF979}" destId="{DA1747B6-586B-415F-BD27-2D3DF3C25946}" srcOrd="1" destOrd="0" presId="urn:microsoft.com/office/officeart/2005/8/layout/orgChart1"/>
    <dgm:cxn modelId="{B7982A58-3DCD-4123-97E4-0E1B91E0B26F}" type="presParOf" srcId="{996E67FB-DCD0-4FF0-837E-B0CE798FF979}" destId="{86D3F4C4-6380-4DE1-A6B2-2FB2850F4097}" srcOrd="2" destOrd="0" presId="urn:microsoft.com/office/officeart/2005/8/layout/orgChart1"/>
    <dgm:cxn modelId="{7DDFC574-6EFB-4636-BE3B-ABDAB9A0C244}" type="presParOf" srcId="{4249367B-3E28-46E7-B7CA-5EDDAA6EAF64}" destId="{C467D954-33DC-4781-9AE4-EBED05CB0ED8}" srcOrd="6" destOrd="0" presId="urn:microsoft.com/office/officeart/2005/8/layout/orgChart1"/>
    <dgm:cxn modelId="{E885FEA3-5118-4730-BD0B-98BD78C2C55F}" type="presParOf" srcId="{4249367B-3E28-46E7-B7CA-5EDDAA6EAF64}" destId="{27DD010F-E108-458A-A84D-ED717B2301E2}" srcOrd="7" destOrd="0" presId="urn:microsoft.com/office/officeart/2005/8/layout/orgChart1"/>
    <dgm:cxn modelId="{29048945-30AA-4678-A814-53666800FA64}" type="presParOf" srcId="{27DD010F-E108-458A-A84D-ED717B2301E2}" destId="{248238D8-B8F3-4235-B192-45B3DFBCD61D}" srcOrd="0" destOrd="0" presId="urn:microsoft.com/office/officeart/2005/8/layout/orgChart1"/>
    <dgm:cxn modelId="{0A1D556E-61F3-4AB5-A35D-0ABD0B4BBD85}" type="presParOf" srcId="{248238D8-B8F3-4235-B192-45B3DFBCD61D}" destId="{3A5942A4-E33D-468C-94C2-3787ADB64AEE}" srcOrd="0" destOrd="0" presId="urn:microsoft.com/office/officeart/2005/8/layout/orgChart1"/>
    <dgm:cxn modelId="{395F1019-81A1-4F10-BD4D-63BE4637A04F}" type="presParOf" srcId="{248238D8-B8F3-4235-B192-45B3DFBCD61D}" destId="{34A757C2-1A1E-415E-97F9-FC4BC16CA8BB}" srcOrd="1" destOrd="0" presId="urn:microsoft.com/office/officeart/2005/8/layout/orgChart1"/>
    <dgm:cxn modelId="{D8547AC0-0FC0-4A84-9DBC-143349AD9853}" type="presParOf" srcId="{27DD010F-E108-458A-A84D-ED717B2301E2}" destId="{49155D48-F4FA-4720-BEEF-62EA75279E9F}" srcOrd="1" destOrd="0" presId="urn:microsoft.com/office/officeart/2005/8/layout/orgChart1"/>
    <dgm:cxn modelId="{87AD975F-4587-4453-A399-9EB2C5F008B6}" type="presParOf" srcId="{27DD010F-E108-458A-A84D-ED717B2301E2}" destId="{A3398699-D02B-4E3D-A5D8-93376B67CD38}" srcOrd="2" destOrd="0" presId="urn:microsoft.com/office/officeart/2005/8/layout/orgChart1"/>
    <dgm:cxn modelId="{B13F0295-1343-43C1-A58A-EB1B05C1944B}" type="presParOf" srcId="{4249367B-3E28-46E7-B7CA-5EDDAA6EAF64}" destId="{60EC2103-EFBC-4886-B711-A82F8D9AE1A6}" srcOrd="8" destOrd="0" presId="urn:microsoft.com/office/officeart/2005/8/layout/orgChart1"/>
    <dgm:cxn modelId="{F204F151-09DB-43AA-896F-67427F8919E0}" type="presParOf" srcId="{4249367B-3E28-46E7-B7CA-5EDDAA6EAF64}" destId="{21DDF4C8-8D84-4E34-9AEF-996C4EFA3058}" srcOrd="9" destOrd="0" presId="urn:microsoft.com/office/officeart/2005/8/layout/orgChart1"/>
    <dgm:cxn modelId="{7F1016DB-D997-48B8-B8EB-AA7E75EDA0C8}" type="presParOf" srcId="{21DDF4C8-8D84-4E34-9AEF-996C4EFA3058}" destId="{E811C78C-9834-4F9A-BACD-B982458FC528}" srcOrd="0" destOrd="0" presId="urn:microsoft.com/office/officeart/2005/8/layout/orgChart1"/>
    <dgm:cxn modelId="{444F50BE-B7E2-4C5F-BF4C-E45EB3ABE0C8}" type="presParOf" srcId="{E811C78C-9834-4F9A-BACD-B982458FC528}" destId="{06BAA1EB-7534-445D-8857-76BBAC35092E}" srcOrd="0" destOrd="0" presId="urn:microsoft.com/office/officeart/2005/8/layout/orgChart1"/>
    <dgm:cxn modelId="{5612696C-A19E-4DC9-A3D7-EA9A869C2B1D}" type="presParOf" srcId="{E811C78C-9834-4F9A-BACD-B982458FC528}" destId="{E42500ED-7987-4CFA-B33F-FF1E4984379B}" srcOrd="1" destOrd="0" presId="urn:microsoft.com/office/officeart/2005/8/layout/orgChart1"/>
    <dgm:cxn modelId="{C8D06AC2-6358-4626-9C40-EB066AACACE0}" type="presParOf" srcId="{21DDF4C8-8D84-4E34-9AEF-996C4EFA3058}" destId="{90317AE2-492F-4BCE-A770-D416F6E14C55}" srcOrd="1" destOrd="0" presId="urn:microsoft.com/office/officeart/2005/8/layout/orgChart1"/>
    <dgm:cxn modelId="{3A9F1403-DE27-4A8B-B33F-A933AD78AD21}" type="presParOf" srcId="{21DDF4C8-8D84-4E34-9AEF-996C4EFA3058}" destId="{94ECAAF0-999E-4B3B-BC6C-4B87A242B37D}" srcOrd="2" destOrd="0" presId="urn:microsoft.com/office/officeart/2005/8/layout/orgChart1"/>
    <dgm:cxn modelId="{711059A4-E0AD-4434-BB8F-716054B87052}" type="presParOf" srcId="{4249367B-3E28-46E7-B7CA-5EDDAA6EAF64}" destId="{663C64DE-9A6D-4F12-B20A-0FC9C63AA540}" srcOrd="10" destOrd="0" presId="urn:microsoft.com/office/officeart/2005/8/layout/orgChart1"/>
    <dgm:cxn modelId="{05A40B00-8CF4-47B3-B9BC-0563D5111E38}" type="presParOf" srcId="{4249367B-3E28-46E7-B7CA-5EDDAA6EAF64}" destId="{939D6E7F-A9B6-4A94-89F8-326460D2C89C}" srcOrd="11" destOrd="0" presId="urn:microsoft.com/office/officeart/2005/8/layout/orgChart1"/>
    <dgm:cxn modelId="{FB06B516-C766-4A43-9778-A6866A5C6C74}" type="presParOf" srcId="{939D6E7F-A9B6-4A94-89F8-326460D2C89C}" destId="{D21FB67A-2079-4770-8690-209270B38348}" srcOrd="0" destOrd="0" presId="urn:microsoft.com/office/officeart/2005/8/layout/orgChart1"/>
    <dgm:cxn modelId="{5D31C2C7-74C3-493F-B83A-E3163B863DC1}" type="presParOf" srcId="{D21FB67A-2079-4770-8690-209270B38348}" destId="{8A850E4E-DF7C-4D67-9258-8EADBBFB4568}" srcOrd="0" destOrd="0" presId="urn:microsoft.com/office/officeart/2005/8/layout/orgChart1"/>
    <dgm:cxn modelId="{A7EC2898-F6B5-4A20-B149-59303904395D}" type="presParOf" srcId="{D21FB67A-2079-4770-8690-209270B38348}" destId="{44612B56-EA6F-4B0C-B0BC-A7E227F6A8E8}" srcOrd="1" destOrd="0" presId="urn:microsoft.com/office/officeart/2005/8/layout/orgChart1"/>
    <dgm:cxn modelId="{23105042-A4A7-442B-B031-D6C2F7E216E9}" type="presParOf" srcId="{939D6E7F-A9B6-4A94-89F8-326460D2C89C}" destId="{51809804-57C7-47E4-9DE4-4F6F67A6EDAA}" srcOrd="1" destOrd="0" presId="urn:microsoft.com/office/officeart/2005/8/layout/orgChart1"/>
    <dgm:cxn modelId="{0BE50AA7-6FF3-4CED-89B0-F71C893EC08B}" type="presParOf" srcId="{939D6E7F-A9B6-4A94-89F8-326460D2C89C}" destId="{16DB8921-5D70-475B-B33D-EE5040B4C5A5}" srcOrd="2" destOrd="0" presId="urn:microsoft.com/office/officeart/2005/8/layout/orgChart1"/>
    <dgm:cxn modelId="{A2EEF585-8852-41B5-A893-F49330B0CED1}" type="presParOf" srcId="{9A0F3362-F1E4-462F-AE4B-AD921DA64F3C}" destId="{79A0D51F-2FA9-4670-8947-8739DDDEA61A}" srcOrd="2" destOrd="0" presId="urn:microsoft.com/office/officeart/2005/8/layout/orgChart1"/>
    <dgm:cxn modelId="{0758C8B4-E725-49D6-A15D-C946C895C672}" type="presParOf" srcId="{CAC68109-E32E-43C1-ABBF-AFAA478F2155}" destId="{98D6AD82-F73F-43E3-AB87-59408B9584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لَكِنَّنِي قَوِيٌّ وَشُجَاع أَيْضًا، فَأَنَا أُحِبُّ أَنْ أَتَسَلَّق الأَشْجَار العَالِيَة بِمِنْقَارِي القَوِيّ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أُحِبّ أَنْ أُقَلِّد أَصْوَات الحَيَوَانَات وَالإِنْسَان أَيْضًا. لِذَلِكَ هُوَ يُحِبُّنِي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طَعَامِي المُفَضَّل الخُضْرَة وَالفَوَاكِه.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أَسْتَطِيع العَيْش فِي أَمَاكِن مُخْتَلِفَة.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أُحِب اللَّعِب كَثِيرًا.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أَرْجُو أَنْ أَكُون الطَّائِر المُفَضَّل عِنْدَكُم.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 الأَلِيفَة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حَظِيرَة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يُغَنِّي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مُرَاقَبَة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826031-0503-4C4D-A4B2-9A7F07497D6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بَيْت الدَّجَاج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FA0DAD3-9606-49EE-8BC4-AE12D1658EE6}" type="parTrans" cxnId="{E739A645-EA4A-4120-B887-D66DCBF2BACB}">
      <dgm:prSet/>
      <dgm:spPr/>
      <dgm:t>
        <a:bodyPr/>
        <a:lstStyle/>
        <a:p>
          <a:endParaRPr lang="en-US"/>
        </a:p>
      </dgm:t>
    </dgm:pt>
    <dgm:pt modelId="{121AFABC-BAFF-4F33-ACAF-3BE278D6106C}" type="sibTrans" cxnId="{E739A645-EA4A-4120-B887-D66DCBF2BACB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4"/>
      <dgm:spPr/>
    </dgm:pt>
    <dgm:pt modelId="{CC1912E5-215E-403E-A28F-018A9943EE0E}" type="pres">
      <dgm:prSet presAssocID="{C2388991-07F6-442E-AC47-6DB9B9EA3568}" presName="connTx" presStyleLbl="parChTrans1D2" presStyleIdx="0" presStyleCnt="4"/>
      <dgm:spPr/>
    </dgm:pt>
    <dgm:pt modelId="{D76B4B5C-4592-4226-BFF2-97E54732AC2F}" type="pres">
      <dgm:prSet presAssocID="{183B88EE-A8DB-4B20-BB7C-DFE461B111D0}" presName="node" presStyleLbl="node1" presStyleIdx="0" presStyleCnt="4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4"/>
      <dgm:spPr/>
    </dgm:pt>
    <dgm:pt modelId="{BEA67E68-2ADB-4E42-A8E2-E267BF9D6556}" type="pres">
      <dgm:prSet presAssocID="{254AE587-813E-4F31-B7A5-7B3187897ADE}" presName="connTx" presStyleLbl="parChTrans1D2" presStyleIdx="1" presStyleCnt="4"/>
      <dgm:spPr/>
    </dgm:pt>
    <dgm:pt modelId="{BFCC64D9-A169-41D1-B6EF-0EC42675CECF}" type="pres">
      <dgm:prSet presAssocID="{6D138601-B780-4AC6-8ECF-3BE33E2C6B77}" presName="node" presStyleLbl="node1" presStyleIdx="1" presStyleCnt="4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4"/>
      <dgm:spPr/>
    </dgm:pt>
    <dgm:pt modelId="{FAD6C87C-51D7-4C77-B39A-2F60E302F23C}" type="pres">
      <dgm:prSet presAssocID="{9A1CA1D5-06AC-4AA4-9AE1-2F0FC95F2711}" presName="connTx" presStyleLbl="parChTrans1D2" presStyleIdx="2" presStyleCnt="4"/>
      <dgm:spPr/>
    </dgm:pt>
    <dgm:pt modelId="{6DA2094A-F5F8-46FF-8774-1564261B37E1}" type="pres">
      <dgm:prSet presAssocID="{C1FAE245-3ABC-4B24-9F30-ED935D6AC081}" presName="node" presStyleLbl="node1" presStyleIdx="2" presStyleCnt="4" custRadScaleRad="100041" custRadScaleInc="-68">
        <dgm:presLayoutVars>
          <dgm:bulletEnabled val="1"/>
        </dgm:presLayoutVars>
      </dgm:prSet>
      <dgm:spPr/>
    </dgm:pt>
    <dgm:pt modelId="{8EAAB0D8-9E78-464E-B677-2EEBEBC0F77E}" type="pres">
      <dgm:prSet presAssocID="{9FA0DAD3-9606-49EE-8BC4-AE12D1658EE6}" presName="Name9" presStyleLbl="parChTrans1D2" presStyleIdx="3" presStyleCnt="4"/>
      <dgm:spPr/>
    </dgm:pt>
    <dgm:pt modelId="{D48BD779-00C3-47DC-A91F-F82C0FF4DB80}" type="pres">
      <dgm:prSet presAssocID="{9FA0DAD3-9606-49EE-8BC4-AE12D1658EE6}" presName="connTx" presStyleLbl="parChTrans1D2" presStyleIdx="3" presStyleCnt="4"/>
      <dgm:spPr/>
    </dgm:pt>
    <dgm:pt modelId="{28E2A788-7341-48A0-BCDE-9417FB9E9A7A}" type="pres">
      <dgm:prSet presAssocID="{D1826031-0503-4C4D-A4B2-9A7F07497D68}" presName="node" presStyleLbl="node1" presStyleIdx="3" presStyleCnt="4">
        <dgm:presLayoutVars>
          <dgm:bulletEnabled val="1"/>
        </dgm:presLayoutVars>
      </dgm:prSet>
      <dgm:spPr/>
    </dgm:pt>
  </dgm:ptLst>
  <dgm:cxnLst>
    <dgm:cxn modelId="{27BA5808-B1B1-45C1-9D42-D354279FAEE7}" type="presOf" srcId="{D1826031-0503-4C4D-A4B2-9A7F07497D68}" destId="{28E2A788-7341-48A0-BCDE-9417FB9E9A7A}" srcOrd="0" destOrd="0" presId="urn:microsoft.com/office/officeart/2005/8/layout/radial1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98351643-1287-4A5B-9C93-57043683BC0E}" type="presOf" srcId="{9FA0DAD3-9606-49EE-8BC4-AE12D1658EE6}" destId="{8EAAB0D8-9E78-464E-B677-2EEBEBC0F77E}" srcOrd="0" destOrd="0" presId="urn:microsoft.com/office/officeart/2005/8/layout/radial1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E739A645-EA4A-4120-B887-D66DCBF2BACB}" srcId="{915165F4-27B5-4EAB-944C-A9BA2AAB4DE3}" destId="{D1826031-0503-4C4D-A4B2-9A7F07497D68}" srcOrd="3" destOrd="0" parTransId="{9FA0DAD3-9606-49EE-8BC4-AE12D1658EE6}" sibTransId="{121AFABC-BAFF-4F33-ACAF-3BE278D6106C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94D3908B-F993-4126-8C99-7F1BF97D6446}" type="presOf" srcId="{9FA0DAD3-9606-49EE-8BC4-AE12D1658EE6}" destId="{D48BD779-00C3-47DC-A91F-F82C0FF4DB80}" srcOrd="1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79334EE4-611E-4F98-B62B-7FE4B0D6D0DF}" type="presParOf" srcId="{7F8C1E0C-5CCF-401C-BBAD-ABCA7E9C1736}" destId="{8EAAB0D8-9E78-464E-B677-2EEBEBC0F77E}" srcOrd="7" destOrd="0" presId="urn:microsoft.com/office/officeart/2005/8/layout/radial1"/>
    <dgm:cxn modelId="{6C1CF2FD-0815-4F71-AF53-7A89EF166A96}" type="presParOf" srcId="{8EAAB0D8-9E78-464E-B677-2EEBEBC0F77E}" destId="{D48BD779-00C3-47DC-A91F-F82C0FF4DB80}" srcOrd="0" destOrd="0" presId="urn:microsoft.com/office/officeart/2005/8/layout/radial1"/>
    <dgm:cxn modelId="{737BA1EC-6C14-4DD1-AAB6-D15D1E4BFD12}" type="presParOf" srcId="{7F8C1E0C-5CCF-401C-BBAD-ABCA7E9C1736}" destId="{28E2A788-7341-48A0-BCDE-9417FB9E9A7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هِيَ تَعِيش فِي بَيْتٍ رِيفِي جَمِيل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هِيَ تُحِبُّ الحَيَوَانَات كَثِيرًا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بَيَان فَتَاة لَطِيفَة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وَلَا تَشْعُر بِالتَّعَب أَو المَلَل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لِذَلِكَ تَعْتَنِي بِالحَيَوَانَات طُوَالَ النَّهَار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2"/>
      <dgm:spPr/>
    </dgm:pt>
    <dgm:pt modelId="{0EA2069B-3659-4929-8E8C-525B8015012F}" type="pres">
      <dgm:prSet presAssocID="{38274475-A7C9-4C34-8FC2-507B3F19589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2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2"/>
      <dgm:spPr/>
    </dgm:pt>
    <dgm:pt modelId="{170DE394-6C4F-4C09-B119-0910362E0669}" type="pres">
      <dgm:prSet presAssocID="{2C77B128-EA26-49E6-88F9-E9FBCAA3A61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وَتُخْرِج الخِرَاف وَالحِصَان مِن الحَظِيرَة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ثُمَّ تَذْهَب لِبَيْت الدَّجَاج لِتَضَع لَهَا الطَّعَام وَالمَاء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هِيَ تَسْتَيْقِظ مُبَكِّرًا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تُحِب مُرَاقَبَة الطُّيُور فِي السَّمَاء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إِنَّهَا سَعِيدَة بِعَمَلِها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تُغَنِّي مَعَ العَصَافِير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البَبَّغَاء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ذَكِيّ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شُجَاع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يَتَسَلَّق الأَشْجَار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مِنْقَار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AE94B6-DF05-425C-BF44-DAC090AFDD6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يُقَلِّد الأَصْوَات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22A106-9D51-466E-9D1E-5D7E3ECC0983}" type="parTrans" cxnId="{537E6C53-11EC-4AE9-8958-0D918ACA597D}">
      <dgm:prSet/>
      <dgm:spPr/>
      <dgm:t>
        <a:bodyPr/>
        <a:lstStyle/>
        <a:p>
          <a:endParaRPr lang="en-US"/>
        </a:p>
      </dgm:t>
    </dgm:pt>
    <dgm:pt modelId="{3AAA23A5-A9C1-42D5-AAAB-109DC3847793}" type="sibTrans" cxnId="{537E6C53-11EC-4AE9-8958-0D918ACA597D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5"/>
      <dgm:spPr/>
    </dgm:pt>
    <dgm:pt modelId="{CC1912E5-215E-403E-A28F-018A9943EE0E}" type="pres">
      <dgm:prSet presAssocID="{C2388991-07F6-442E-AC47-6DB9B9EA3568}" presName="connTx" presStyleLbl="parChTrans1D2" presStyleIdx="0" presStyleCnt="5"/>
      <dgm:spPr/>
    </dgm:pt>
    <dgm:pt modelId="{D76B4B5C-4592-4226-BFF2-97E54732AC2F}" type="pres">
      <dgm:prSet presAssocID="{183B88EE-A8DB-4B20-BB7C-DFE461B111D0}" presName="node" presStyleLbl="node1" presStyleIdx="0" presStyleCnt="5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5"/>
      <dgm:spPr/>
    </dgm:pt>
    <dgm:pt modelId="{BEA67E68-2ADB-4E42-A8E2-E267BF9D6556}" type="pres">
      <dgm:prSet presAssocID="{254AE587-813E-4F31-B7A5-7B3187897ADE}" presName="connTx" presStyleLbl="parChTrans1D2" presStyleIdx="1" presStyleCnt="5"/>
      <dgm:spPr/>
    </dgm:pt>
    <dgm:pt modelId="{BFCC64D9-A169-41D1-B6EF-0EC42675CECF}" type="pres">
      <dgm:prSet presAssocID="{6D138601-B780-4AC6-8ECF-3BE33E2C6B77}" presName="node" presStyleLbl="node1" presStyleIdx="1" presStyleCnt="5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5"/>
      <dgm:spPr/>
    </dgm:pt>
    <dgm:pt modelId="{FAD6C87C-51D7-4C77-B39A-2F60E302F23C}" type="pres">
      <dgm:prSet presAssocID="{9A1CA1D5-06AC-4AA4-9AE1-2F0FC95F2711}" presName="connTx" presStyleLbl="parChTrans1D2" presStyleIdx="2" presStyleCnt="5"/>
      <dgm:spPr/>
    </dgm:pt>
    <dgm:pt modelId="{6DA2094A-F5F8-46FF-8774-1564261B37E1}" type="pres">
      <dgm:prSet presAssocID="{C1FAE245-3ABC-4B24-9F30-ED935D6AC081}" presName="node" presStyleLbl="node1" presStyleIdx="2" presStyleCnt="5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5"/>
      <dgm:spPr/>
    </dgm:pt>
    <dgm:pt modelId="{C2E00B56-D313-43AF-B0B8-EE9EE0E45574}" type="pres">
      <dgm:prSet presAssocID="{102BB25D-1F0C-4DC0-9899-60DF75E61A4C}" presName="connTx" presStyleLbl="parChTrans1D2" presStyleIdx="3" presStyleCnt="5"/>
      <dgm:spPr/>
    </dgm:pt>
    <dgm:pt modelId="{B6BAC1A6-4BC3-4BB6-9C63-EE1B9FB7E618}" type="pres">
      <dgm:prSet presAssocID="{00B774C7-310D-4187-8044-8F79221C96D4}" presName="node" presStyleLbl="node1" presStyleIdx="3" presStyleCnt="5">
        <dgm:presLayoutVars>
          <dgm:bulletEnabled val="1"/>
        </dgm:presLayoutVars>
      </dgm:prSet>
      <dgm:spPr/>
    </dgm:pt>
    <dgm:pt modelId="{41441AB5-5E44-4F4B-B233-90B9E056288F}" type="pres">
      <dgm:prSet presAssocID="{8522A106-9D51-466E-9D1E-5D7E3ECC0983}" presName="Name9" presStyleLbl="parChTrans1D2" presStyleIdx="4" presStyleCnt="5"/>
      <dgm:spPr/>
    </dgm:pt>
    <dgm:pt modelId="{47AB2F4A-B634-4112-99A0-0BA289E78B4A}" type="pres">
      <dgm:prSet presAssocID="{8522A106-9D51-466E-9D1E-5D7E3ECC0983}" presName="connTx" presStyleLbl="parChTrans1D2" presStyleIdx="4" presStyleCnt="5"/>
      <dgm:spPr/>
    </dgm:pt>
    <dgm:pt modelId="{1F1CB849-42CC-4AC4-866E-5682CA30D988}" type="pres">
      <dgm:prSet presAssocID="{3DAE94B6-DF05-425C-BF44-DAC090AFDD62}" presName="node" presStyleLbl="node1" presStyleIdx="4" presStyleCnt="5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537E6C53-11EC-4AE9-8958-0D918ACA597D}" srcId="{915165F4-27B5-4EAB-944C-A9BA2AAB4DE3}" destId="{3DAE94B6-DF05-425C-BF44-DAC090AFDD62}" srcOrd="4" destOrd="0" parTransId="{8522A106-9D51-466E-9D1E-5D7E3ECC0983}" sibTransId="{3AAA23A5-A9C1-42D5-AAAB-109DC3847793}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A3703F99-EFAF-40D0-84BA-F804D6FF2784}" type="presOf" srcId="{8522A106-9D51-466E-9D1E-5D7E3ECC0983}" destId="{47AB2F4A-B634-4112-99A0-0BA289E78B4A}" srcOrd="1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EBAF44DB-72EF-4019-A45D-3243379E0B52}" type="presOf" srcId="{8522A106-9D51-466E-9D1E-5D7E3ECC0983}" destId="{41441AB5-5E44-4F4B-B233-90B9E056288F}" srcOrd="0" destOrd="0" presId="urn:microsoft.com/office/officeart/2005/8/layout/radial1"/>
    <dgm:cxn modelId="{3A9023DF-BF48-4915-9D80-BEC553D76E4A}" type="presOf" srcId="{3DAE94B6-DF05-425C-BF44-DAC090AFDD62}" destId="{1F1CB849-42CC-4AC4-866E-5682CA30D988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282A7756-CF56-47CD-BAF9-222150C844CE}" type="presParOf" srcId="{7F8C1E0C-5CCF-401C-BBAD-ABCA7E9C1736}" destId="{41441AB5-5E44-4F4B-B233-90B9E056288F}" srcOrd="9" destOrd="0" presId="urn:microsoft.com/office/officeart/2005/8/layout/radial1"/>
    <dgm:cxn modelId="{FA02047F-728F-47E3-8B7B-1CE5DFEFB44D}" type="presParOf" srcId="{41441AB5-5E44-4F4B-B233-90B9E056288F}" destId="{47AB2F4A-B634-4112-99A0-0BA289E78B4A}" srcOrd="0" destOrd="0" presId="urn:microsoft.com/office/officeart/2005/8/layout/radial1"/>
    <dgm:cxn modelId="{7D191311-A2A1-464E-840B-7BA4EE2092F1}" type="presParOf" srcId="{7F8C1E0C-5CCF-401C-BBAD-ABCA7E9C1736}" destId="{1F1CB849-42CC-4AC4-866E-5682CA30D988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اسْمِي طَائِر البَبَّغَاء.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يَقُول النَّاس إِنِّي طَائِر جَمِيل وَذَكِيّ.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C64DE-9A6D-4F12-B20A-0FC9C63AA540}">
      <dsp:nvSpPr>
        <dsp:cNvPr id="0" name=""/>
        <dsp:cNvSpPr/>
      </dsp:nvSpPr>
      <dsp:spPr>
        <a:xfrm>
          <a:off x="3816721" y="1886774"/>
          <a:ext cx="163477" cy="2927032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2927032"/>
              </a:lnTo>
              <a:lnTo>
                <a:pt x="0" y="29270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C2103-EFBC-4886-B711-A82F8D9AE1A6}">
      <dsp:nvSpPr>
        <dsp:cNvPr id="0" name=""/>
        <dsp:cNvSpPr/>
      </dsp:nvSpPr>
      <dsp:spPr>
        <a:xfrm>
          <a:off x="3980198" y="1886774"/>
          <a:ext cx="163477" cy="2927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7032"/>
              </a:lnTo>
              <a:lnTo>
                <a:pt x="163477" y="29270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7D954-33DC-4781-9AE4-EBED05CB0ED8}">
      <dsp:nvSpPr>
        <dsp:cNvPr id="0" name=""/>
        <dsp:cNvSpPr/>
      </dsp:nvSpPr>
      <dsp:spPr>
        <a:xfrm>
          <a:off x="3816721" y="1886774"/>
          <a:ext cx="163477" cy="1821610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1821610"/>
              </a:lnTo>
              <a:lnTo>
                <a:pt x="0" y="18216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48E5E-C708-4F5E-A504-AAEAEEF45066}">
      <dsp:nvSpPr>
        <dsp:cNvPr id="0" name=""/>
        <dsp:cNvSpPr/>
      </dsp:nvSpPr>
      <dsp:spPr>
        <a:xfrm>
          <a:off x="3980198" y="1886774"/>
          <a:ext cx="163477" cy="1821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610"/>
              </a:lnTo>
              <a:lnTo>
                <a:pt x="163477" y="18216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BEB1D-9D1E-406D-9256-8745DFF281E7}">
      <dsp:nvSpPr>
        <dsp:cNvPr id="0" name=""/>
        <dsp:cNvSpPr/>
      </dsp:nvSpPr>
      <dsp:spPr>
        <a:xfrm>
          <a:off x="3816721" y="1886774"/>
          <a:ext cx="163477" cy="716188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716188"/>
              </a:lnTo>
              <a:lnTo>
                <a:pt x="0" y="7161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5101-9036-4E5D-A8F1-E28B744115B6}">
      <dsp:nvSpPr>
        <dsp:cNvPr id="0" name=""/>
        <dsp:cNvSpPr/>
      </dsp:nvSpPr>
      <dsp:spPr>
        <a:xfrm>
          <a:off x="3980198" y="1886774"/>
          <a:ext cx="163477" cy="716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188"/>
              </a:lnTo>
              <a:lnTo>
                <a:pt x="163477" y="7161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34616-2232-4E56-ACCB-1182B1613417}">
      <dsp:nvSpPr>
        <dsp:cNvPr id="0" name=""/>
        <dsp:cNvSpPr/>
      </dsp:nvSpPr>
      <dsp:spPr>
        <a:xfrm>
          <a:off x="3980198" y="781352"/>
          <a:ext cx="1883888" cy="326955"/>
        </a:xfrm>
        <a:custGeom>
          <a:avLst/>
          <a:gdLst/>
          <a:ahLst/>
          <a:cxnLst/>
          <a:rect l="0" t="0" r="0" b="0"/>
          <a:pathLst>
            <a:path>
              <a:moveTo>
                <a:pt x="1883888" y="0"/>
              </a:moveTo>
              <a:lnTo>
                <a:pt x="1883888" y="163477"/>
              </a:lnTo>
              <a:lnTo>
                <a:pt x="0" y="163477"/>
              </a:lnTo>
              <a:lnTo>
                <a:pt x="0" y="32695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A6D90-2D83-4FFD-A044-071E87493F89}">
      <dsp:nvSpPr>
        <dsp:cNvPr id="0" name=""/>
        <dsp:cNvSpPr/>
      </dsp:nvSpPr>
      <dsp:spPr>
        <a:xfrm>
          <a:off x="7584497" y="1886774"/>
          <a:ext cx="163477" cy="4032454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4032454"/>
              </a:lnTo>
              <a:lnTo>
                <a:pt x="0" y="40324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77792-3A10-4D9A-A0EA-DFDBB2E4EA79}">
      <dsp:nvSpPr>
        <dsp:cNvPr id="0" name=""/>
        <dsp:cNvSpPr/>
      </dsp:nvSpPr>
      <dsp:spPr>
        <a:xfrm>
          <a:off x="7747975" y="1886774"/>
          <a:ext cx="163477" cy="4032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2454"/>
              </a:lnTo>
              <a:lnTo>
                <a:pt x="163477" y="40324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B04C6-7CCE-4007-821D-48C1D3E7910A}">
      <dsp:nvSpPr>
        <dsp:cNvPr id="0" name=""/>
        <dsp:cNvSpPr/>
      </dsp:nvSpPr>
      <dsp:spPr>
        <a:xfrm>
          <a:off x="7584497" y="1886774"/>
          <a:ext cx="163477" cy="2927032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2927032"/>
              </a:lnTo>
              <a:lnTo>
                <a:pt x="0" y="29270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E9945-7762-4B39-9255-7C768C773171}">
      <dsp:nvSpPr>
        <dsp:cNvPr id="0" name=""/>
        <dsp:cNvSpPr/>
      </dsp:nvSpPr>
      <dsp:spPr>
        <a:xfrm>
          <a:off x="7747975" y="1886774"/>
          <a:ext cx="163477" cy="2927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7032"/>
              </a:lnTo>
              <a:lnTo>
                <a:pt x="163477" y="29270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931BA-1C08-484C-BC10-D4FB276973F9}">
      <dsp:nvSpPr>
        <dsp:cNvPr id="0" name=""/>
        <dsp:cNvSpPr/>
      </dsp:nvSpPr>
      <dsp:spPr>
        <a:xfrm>
          <a:off x="7584497" y="1886774"/>
          <a:ext cx="163477" cy="1821610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1821610"/>
              </a:lnTo>
              <a:lnTo>
                <a:pt x="0" y="18216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BDB63-338C-44E9-AED6-C22784AD4EA9}">
      <dsp:nvSpPr>
        <dsp:cNvPr id="0" name=""/>
        <dsp:cNvSpPr/>
      </dsp:nvSpPr>
      <dsp:spPr>
        <a:xfrm>
          <a:off x="7747975" y="1886774"/>
          <a:ext cx="163477" cy="1821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610"/>
              </a:lnTo>
              <a:lnTo>
                <a:pt x="163477" y="18216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A54EE-683F-40D3-9B48-58B1F70440EA}">
      <dsp:nvSpPr>
        <dsp:cNvPr id="0" name=""/>
        <dsp:cNvSpPr/>
      </dsp:nvSpPr>
      <dsp:spPr>
        <a:xfrm>
          <a:off x="7584497" y="1886774"/>
          <a:ext cx="163477" cy="716188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716188"/>
              </a:lnTo>
              <a:lnTo>
                <a:pt x="0" y="7161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2ED33-8EA0-4FCE-83D0-3189CD38A0CD}">
      <dsp:nvSpPr>
        <dsp:cNvPr id="0" name=""/>
        <dsp:cNvSpPr/>
      </dsp:nvSpPr>
      <dsp:spPr>
        <a:xfrm>
          <a:off x="7747975" y="1886774"/>
          <a:ext cx="163477" cy="716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188"/>
              </a:lnTo>
              <a:lnTo>
                <a:pt x="163477" y="7161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33B68-08B8-4D35-869D-29EA865B3738}">
      <dsp:nvSpPr>
        <dsp:cNvPr id="0" name=""/>
        <dsp:cNvSpPr/>
      </dsp:nvSpPr>
      <dsp:spPr>
        <a:xfrm>
          <a:off x="5864086" y="781352"/>
          <a:ext cx="1883888" cy="326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477"/>
              </a:lnTo>
              <a:lnTo>
                <a:pt x="1883888" y="163477"/>
              </a:lnTo>
              <a:lnTo>
                <a:pt x="1883888" y="32695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29231-AA88-4C01-B8E8-FD51B4CAED3D}">
      <dsp:nvSpPr>
        <dsp:cNvPr id="0" name=""/>
        <dsp:cNvSpPr/>
      </dsp:nvSpPr>
      <dsp:spPr>
        <a:xfrm>
          <a:off x="5085620" y="2886"/>
          <a:ext cx="1556932" cy="7784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085620" y="2886"/>
        <a:ext cx="1556932" cy="778466"/>
      </dsp:txXfrm>
    </dsp:sp>
    <dsp:sp modelId="{1877125B-2192-4ACC-AA54-58271AF6D910}">
      <dsp:nvSpPr>
        <dsp:cNvPr id="0" name=""/>
        <dsp:cNvSpPr/>
      </dsp:nvSpPr>
      <dsp:spPr>
        <a:xfrm>
          <a:off x="6969508" y="1108308"/>
          <a:ext cx="1556932" cy="7784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الأَلِيفَة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69508" y="1108308"/>
        <a:ext cx="1556932" cy="778466"/>
      </dsp:txXfrm>
    </dsp:sp>
    <dsp:sp modelId="{69DB3A08-DC3E-40F9-ACEE-05B9FBB47B10}">
      <dsp:nvSpPr>
        <dsp:cNvPr id="0" name=""/>
        <dsp:cNvSpPr/>
      </dsp:nvSpPr>
      <dsp:spPr>
        <a:xfrm>
          <a:off x="7911452" y="2213729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الخَرُوف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11452" y="2213729"/>
        <a:ext cx="1556932" cy="778466"/>
      </dsp:txXfrm>
    </dsp:sp>
    <dsp:sp modelId="{5192CFA6-8DA6-469E-87E0-26F3352ECDE1}">
      <dsp:nvSpPr>
        <dsp:cNvPr id="0" name=""/>
        <dsp:cNvSpPr/>
      </dsp:nvSpPr>
      <dsp:spPr>
        <a:xfrm>
          <a:off x="6027564" y="2213729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البَقَرَة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7564" y="2213729"/>
        <a:ext cx="1556932" cy="778466"/>
      </dsp:txXfrm>
    </dsp:sp>
    <dsp:sp modelId="{960F8FA3-3211-4964-BC9E-F3E66B7E6442}">
      <dsp:nvSpPr>
        <dsp:cNvPr id="0" name=""/>
        <dsp:cNvSpPr/>
      </dsp:nvSpPr>
      <dsp:spPr>
        <a:xfrm>
          <a:off x="7911452" y="3319151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الحِصَان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11452" y="3319151"/>
        <a:ext cx="1556932" cy="778466"/>
      </dsp:txXfrm>
    </dsp:sp>
    <dsp:sp modelId="{05CDE23A-D456-4DC0-82BE-A1D0723F18BB}">
      <dsp:nvSpPr>
        <dsp:cNvPr id="0" name=""/>
        <dsp:cNvSpPr/>
      </dsp:nvSpPr>
      <dsp:spPr>
        <a:xfrm>
          <a:off x="6027564" y="3319151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الحِمَار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7564" y="3319151"/>
        <a:ext cx="1556932" cy="778466"/>
      </dsp:txXfrm>
    </dsp:sp>
    <dsp:sp modelId="{3C5E33D2-9020-486E-80A8-CBF2E760FE48}">
      <dsp:nvSpPr>
        <dsp:cNvPr id="0" name=""/>
        <dsp:cNvSpPr/>
      </dsp:nvSpPr>
      <dsp:spPr>
        <a:xfrm>
          <a:off x="7911452" y="4424573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العُصْفُور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11452" y="4424573"/>
        <a:ext cx="1556932" cy="778466"/>
      </dsp:txXfrm>
    </dsp:sp>
    <dsp:sp modelId="{319DCCF5-7E43-4B53-9D07-AD571DB77B9A}">
      <dsp:nvSpPr>
        <dsp:cNvPr id="0" name=""/>
        <dsp:cNvSpPr/>
      </dsp:nvSpPr>
      <dsp:spPr>
        <a:xfrm>
          <a:off x="6027564" y="4424573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القِطَّة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7564" y="4424573"/>
        <a:ext cx="1556932" cy="778466"/>
      </dsp:txXfrm>
    </dsp:sp>
    <dsp:sp modelId="{7D50AEA9-9020-4015-B28E-8429DB7D48BE}">
      <dsp:nvSpPr>
        <dsp:cNvPr id="0" name=""/>
        <dsp:cNvSpPr/>
      </dsp:nvSpPr>
      <dsp:spPr>
        <a:xfrm>
          <a:off x="7911452" y="5529995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البَبَّغاء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11452" y="5529995"/>
        <a:ext cx="1556932" cy="778466"/>
      </dsp:txXfrm>
    </dsp:sp>
    <dsp:sp modelId="{D496677B-5E26-43E3-959A-30ADEF8BD27A}">
      <dsp:nvSpPr>
        <dsp:cNvPr id="0" name=""/>
        <dsp:cNvSpPr/>
      </dsp:nvSpPr>
      <dsp:spPr>
        <a:xfrm>
          <a:off x="6027564" y="5529995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الكَلْب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7564" y="5529995"/>
        <a:ext cx="1556932" cy="778466"/>
      </dsp:txXfrm>
    </dsp:sp>
    <dsp:sp modelId="{99CB9A05-B64B-48EA-9670-BC20C9084EAD}">
      <dsp:nvSpPr>
        <dsp:cNvPr id="0" name=""/>
        <dsp:cNvSpPr/>
      </dsp:nvSpPr>
      <dsp:spPr>
        <a:xfrm>
          <a:off x="3201732" y="1108308"/>
          <a:ext cx="1556932" cy="7784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>
              <a:latin typeface="Sakkal Majalla" panose="02000000000000000000" pitchFamily="2" charset="-78"/>
              <a:cs typeface="Sakkal Majalla" panose="02000000000000000000" pitchFamily="2" charset="-78"/>
            </a:rPr>
            <a:t>المُفْتَرِسَة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01732" y="1108308"/>
        <a:ext cx="1556932" cy="778466"/>
      </dsp:txXfrm>
    </dsp:sp>
    <dsp:sp modelId="{D3D57B7D-50F5-49F9-BCFE-94A95349F2D2}">
      <dsp:nvSpPr>
        <dsp:cNvPr id="0" name=""/>
        <dsp:cNvSpPr/>
      </dsp:nvSpPr>
      <dsp:spPr>
        <a:xfrm>
          <a:off x="4143676" y="2213729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الأَسَد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43676" y="2213729"/>
        <a:ext cx="1556932" cy="778466"/>
      </dsp:txXfrm>
    </dsp:sp>
    <dsp:sp modelId="{6781A412-854B-401F-A837-8E264F785A78}">
      <dsp:nvSpPr>
        <dsp:cNvPr id="0" name=""/>
        <dsp:cNvSpPr/>
      </dsp:nvSpPr>
      <dsp:spPr>
        <a:xfrm>
          <a:off x="2259788" y="2213729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الدُّب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59788" y="2213729"/>
        <a:ext cx="1556932" cy="778466"/>
      </dsp:txXfrm>
    </dsp:sp>
    <dsp:sp modelId="{B08DA2A1-F465-4DEE-B8A7-F09943A27716}">
      <dsp:nvSpPr>
        <dsp:cNvPr id="0" name=""/>
        <dsp:cNvSpPr/>
      </dsp:nvSpPr>
      <dsp:spPr>
        <a:xfrm>
          <a:off x="4143676" y="3319151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النَّمِر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43676" y="3319151"/>
        <a:ext cx="1556932" cy="778466"/>
      </dsp:txXfrm>
    </dsp:sp>
    <dsp:sp modelId="{3A5942A4-E33D-468C-94C2-3787ADB64AEE}">
      <dsp:nvSpPr>
        <dsp:cNvPr id="0" name=""/>
        <dsp:cNvSpPr/>
      </dsp:nvSpPr>
      <dsp:spPr>
        <a:xfrm>
          <a:off x="2259788" y="3319151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النَّسْر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59788" y="3319151"/>
        <a:ext cx="1556932" cy="778466"/>
      </dsp:txXfrm>
    </dsp:sp>
    <dsp:sp modelId="{06BAA1EB-7534-445D-8857-76BBAC35092E}">
      <dsp:nvSpPr>
        <dsp:cNvPr id="0" name=""/>
        <dsp:cNvSpPr/>
      </dsp:nvSpPr>
      <dsp:spPr>
        <a:xfrm>
          <a:off x="4143676" y="4424573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الأَفْعَى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43676" y="4424573"/>
        <a:ext cx="1556932" cy="778466"/>
      </dsp:txXfrm>
    </dsp:sp>
    <dsp:sp modelId="{8A850E4E-DF7C-4D67-9258-8EADBBFB4568}">
      <dsp:nvSpPr>
        <dsp:cNvPr id="0" name=""/>
        <dsp:cNvSpPr/>
      </dsp:nvSpPr>
      <dsp:spPr>
        <a:xfrm>
          <a:off x="2259788" y="4424573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العَقْرَب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59788" y="4424573"/>
        <a:ext cx="1556932" cy="7784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marL="0" lvl="0" indent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لَكِنَّنِي قَوِيٌّ وَشُجَاع أَيْضًا، فَأَنَا أُحِبُّ أَنْ أَتَسَلَّق الأَشْجَار العَالِيَة بِمِنْقَارِي القَوِيّ</a:t>
          </a:r>
          <a:endParaRPr lang="en-US" sz="5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أُحِبّ أَنْ أُقَلِّد أَصْوَات الحَيَوَانَات وَالإِنْسَان أَيْضًا. لِذَلِكَ هُوَ يُحِبُّنِي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طَعَامِي المُفَضَّل الخُضْرَة وَالفَوَاكِه.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أَسْتَطِيع العَيْش فِي أَمَاكِن مُخْتَلِفَة.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أُحِب اللَّعِب كَثِيرًا.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44" tIns="440944" rIns="440944" bIns="440944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أَرْجُو أَنْ أَكُون الطَّائِر المُفَضَّل عِنْدَكُم.</a:t>
          </a:r>
          <a:endParaRPr lang="en-US" sz="6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 الأَلِيفَة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حَظِيرَة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>
          <a:off x="7047011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8055" y="3414734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617630" y="2477988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يُغَنِّي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6175" y="2756533"/>
        <a:ext cx="1344933" cy="1344933"/>
      </dsp:txXfrm>
    </dsp:sp>
    <dsp:sp modelId="{00F44ACB-C13F-421A-988C-C88821DF2FE0}">
      <dsp:nvSpPr>
        <dsp:cNvPr id="0" name=""/>
        <dsp:cNvSpPr/>
      </dsp:nvSpPr>
      <dsp:spPr>
        <a:xfrm rot="5398164">
          <a:off x="5810844" y="4651787"/>
          <a:ext cx="571632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1632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2369" y="4651536"/>
        <a:ext cx="28581" cy="28581"/>
      </dsp:txXfrm>
    </dsp:sp>
    <dsp:sp modelId="{6DA2094A-F5F8-46FF-8774-1564261B37E1}">
      <dsp:nvSpPr>
        <dsp:cNvPr id="0" name=""/>
        <dsp:cNvSpPr/>
      </dsp:nvSpPr>
      <dsp:spPr>
        <a:xfrm>
          <a:off x="5146309" y="4951643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مُرَاقَبَة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4854" y="5230188"/>
        <a:ext cx="1344933" cy="1344933"/>
      </dsp:txXfrm>
    </dsp:sp>
    <dsp:sp modelId="{8EAAB0D8-9E78-464E-B677-2EEBEBC0F77E}">
      <dsp:nvSpPr>
        <dsp:cNvPr id="0" name=""/>
        <dsp:cNvSpPr/>
      </dsp:nvSpPr>
      <dsp:spPr>
        <a:xfrm rot="10800000">
          <a:off x="4574369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45413" y="3414734"/>
        <a:ext cx="28530" cy="28530"/>
      </dsp:txXfrm>
    </dsp:sp>
    <dsp:sp modelId="{28E2A788-7341-48A0-BCDE-9417FB9E9A7A}">
      <dsp:nvSpPr>
        <dsp:cNvPr id="0" name=""/>
        <dsp:cNvSpPr/>
      </dsp:nvSpPr>
      <dsp:spPr>
        <a:xfrm>
          <a:off x="2672346" y="2477988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بَيْت الدَّجَاج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0891" y="2756533"/>
        <a:ext cx="1344933" cy="1344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بَيَان فَتَاة لَطِيفَة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هِيَ تَعِيش فِي بَيْتٍ رِيفِي جَمِيل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هِيَ تُحِبُّ الحَيَوَانَات كَثِيرًا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1537533"/>
          <a:ext cx="81280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917613"/>
          <a:ext cx="5689600" cy="1239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لِذَلِكَ تَعْتَنِي بِالحَيَوَانَات طُوَالَ النَّهَار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2523" y="978137"/>
        <a:ext cx="5568552" cy="1118792"/>
      </dsp:txXfrm>
    </dsp:sp>
    <dsp:sp modelId="{DA6EC800-4A5E-4433-B1BD-149B73673078}">
      <dsp:nvSpPr>
        <dsp:cNvPr id="0" name=""/>
        <dsp:cNvSpPr/>
      </dsp:nvSpPr>
      <dsp:spPr>
        <a:xfrm>
          <a:off x="0" y="3442653"/>
          <a:ext cx="81280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2822733"/>
          <a:ext cx="5689600" cy="123984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وَلَا تَشْعُر بِالتَّعَب أَو المَلَل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2523" y="2883257"/>
        <a:ext cx="5568552" cy="11187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1090773"/>
          <a:ext cx="81280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618453"/>
          <a:ext cx="5689600" cy="944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هِيَ تَسْتَيْقِظ مُبَكِّرًا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78113" y="664567"/>
        <a:ext cx="5597372" cy="852412"/>
      </dsp:txXfrm>
    </dsp:sp>
    <dsp:sp modelId="{DA6EC800-4A5E-4433-B1BD-149B73673078}">
      <dsp:nvSpPr>
        <dsp:cNvPr id="0" name=""/>
        <dsp:cNvSpPr/>
      </dsp:nvSpPr>
      <dsp:spPr>
        <a:xfrm>
          <a:off x="0" y="2542293"/>
          <a:ext cx="81280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2069973"/>
          <a:ext cx="5689600" cy="94464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وَتُخْرِج الخِرَاف وَالحِصَان مِن الحَظِيرَة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78113" y="2116087"/>
        <a:ext cx="5597372" cy="852412"/>
      </dsp:txXfrm>
    </dsp:sp>
    <dsp:sp modelId="{342FEC3C-0F30-4065-BD27-3AF9C6FE50CB}">
      <dsp:nvSpPr>
        <dsp:cNvPr id="0" name=""/>
        <dsp:cNvSpPr/>
      </dsp:nvSpPr>
      <dsp:spPr>
        <a:xfrm>
          <a:off x="0" y="3993813"/>
          <a:ext cx="81280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521493"/>
          <a:ext cx="5689600" cy="94464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ثُمَّ تَذْهَب لِبَيْت الدَّجَاج لِتَضَع لَهَا الطَّعَام وَالمَاء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78113" y="3567607"/>
        <a:ext cx="5597372" cy="8524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تُغَنِّي مَعَ العَصَافِير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تُحِب مُرَاقَبَة الطُّيُور فِي السَّمَاء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إِنَّهَا سَعِيدَة بِعَمَلِها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075039" y="2661774"/>
          <a:ext cx="2041921" cy="2041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البَبَّغَاء</a:t>
          </a:r>
          <a:endParaRPr lang="en-US" sz="5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2960806"/>
        <a:ext cx="1443857" cy="1443857"/>
      </dsp:txXfrm>
    </dsp:sp>
    <dsp:sp modelId="{71B69F85-1912-4558-A098-2D12C841218B}">
      <dsp:nvSpPr>
        <dsp:cNvPr id="0" name=""/>
        <dsp:cNvSpPr/>
      </dsp:nvSpPr>
      <dsp:spPr>
        <a:xfrm rot="16200000">
          <a:off x="5788385" y="2339086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0619" y="2338778"/>
        <a:ext cx="30761" cy="30761"/>
      </dsp:txXfrm>
    </dsp:sp>
    <dsp:sp modelId="{D76B4B5C-4592-4226-BFF2-97E54732AC2F}">
      <dsp:nvSpPr>
        <dsp:cNvPr id="0" name=""/>
        <dsp:cNvSpPr/>
      </dsp:nvSpPr>
      <dsp:spPr>
        <a:xfrm>
          <a:off x="5075039" y="4623"/>
          <a:ext cx="2041921" cy="20419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ذَكِيّ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303655"/>
        <a:ext cx="1443857" cy="1443857"/>
      </dsp:txXfrm>
    </dsp:sp>
    <dsp:sp modelId="{2623C78E-3327-4CF7-9B66-1D164C855536}">
      <dsp:nvSpPr>
        <dsp:cNvPr id="0" name=""/>
        <dsp:cNvSpPr/>
      </dsp:nvSpPr>
      <dsp:spPr>
        <a:xfrm rot="20520000">
          <a:off x="7051935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44169" y="3256802"/>
        <a:ext cx="30761" cy="30761"/>
      </dsp:txXfrm>
    </dsp:sp>
    <dsp:sp modelId="{BFCC64D9-A169-41D1-B6EF-0EC42675CECF}">
      <dsp:nvSpPr>
        <dsp:cNvPr id="0" name=""/>
        <dsp:cNvSpPr/>
      </dsp:nvSpPr>
      <dsp:spPr>
        <a:xfrm>
          <a:off x="7602140" y="1840669"/>
          <a:ext cx="2041921" cy="20419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شُجَاع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172" y="2139701"/>
        <a:ext cx="1443857" cy="1443857"/>
      </dsp:txXfrm>
    </dsp:sp>
    <dsp:sp modelId="{00F44ACB-C13F-421A-988C-C88821DF2FE0}">
      <dsp:nvSpPr>
        <dsp:cNvPr id="0" name=""/>
        <dsp:cNvSpPr/>
      </dsp:nvSpPr>
      <dsp:spPr>
        <a:xfrm rot="3240000">
          <a:off x="6569302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861536" y="4742194"/>
        <a:ext cx="30761" cy="30761"/>
      </dsp:txXfrm>
    </dsp:sp>
    <dsp:sp modelId="{6DA2094A-F5F8-46FF-8774-1564261B37E1}">
      <dsp:nvSpPr>
        <dsp:cNvPr id="0" name=""/>
        <dsp:cNvSpPr/>
      </dsp:nvSpPr>
      <dsp:spPr>
        <a:xfrm>
          <a:off x="6636873" y="4811455"/>
          <a:ext cx="2041921" cy="20419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يَتَسَلَّق الأَشْجَار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35905" y="5110487"/>
        <a:ext cx="1443857" cy="1443857"/>
      </dsp:txXfrm>
    </dsp:sp>
    <dsp:sp modelId="{0FF437C5-95B9-477E-8B5E-D66830CA9606}">
      <dsp:nvSpPr>
        <dsp:cNvPr id="0" name=""/>
        <dsp:cNvSpPr/>
      </dsp:nvSpPr>
      <dsp:spPr>
        <a:xfrm rot="7560000">
          <a:off x="5007468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299702" y="4742194"/>
        <a:ext cx="30761" cy="30761"/>
      </dsp:txXfrm>
    </dsp:sp>
    <dsp:sp modelId="{B6BAC1A6-4BC3-4BB6-9C63-EE1B9FB7E618}">
      <dsp:nvSpPr>
        <dsp:cNvPr id="0" name=""/>
        <dsp:cNvSpPr/>
      </dsp:nvSpPr>
      <dsp:spPr>
        <a:xfrm>
          <a:off x="3513204" y="4811455"/>
          <a:ext cx="2041921" cy="20419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مِنْقَار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12236" y="5110487"/>
        <a:ext cx="1443857" cy="1443857"/>
      </dsp:txXfrm>
    </dsp:sp>
    <dsp:sp modelId="{41441AB5-5E44-4F4B-B233-90B9E056288F}">
      <dsp:nvSpPr>
        <dsp:cNvPr id="0" name=""/>
        <dsp:cNvSpPr/>
      </dsp:nvSpPr>
      <dsp:spPr>
        <a:xfrm rot="11880000">
          <a:off x="4524834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17068" y="3256802"/>
        <a:ext cx="30761" cy="30761"/>
      </dsp:txXfrm>
    </dsp:sp>
    <dsp:sp modelId="{1F1CB849-42CC-4AC4-866E-5682CA30D988}">
      <dsp:nvSpPr>
        <dsp:cNvPr id="0" name=""/>
        <dsp:cNvSpPr/>
      </dsp:nvSpPr>
      <dsp:spPr>
        <a:xfrm>
          <a:off x="2547937" y="1840669"/>
          <a:ext cx="2041921" cy="20419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يُقَلِّد الأَصْوَات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46969" y="2139701"/>
        <a:ext cx="1443857" cy="14438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اسْمِي طَائِر البَبَّغَاء.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يَقُول النَّاس إِنِّي طَائِر جَمِيل وَذَكِيّ.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en-US" sz="1800" b="1" dirty="0"/>
              <a:t>18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الحَيَوَانَات</a:t>
            </a:r>
            <a:br>
              <a:rPr lang="ar-EG" dirty="0"/>
            </a:br>
            <a:r>
              <a:rPr lang="en-US" dirty="0"/>
              <a:t>Animals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4E1D79-AC43-1D23-E132-014DC5CC7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961" y="2633030"/>
            <a:ext cx="2879264" cy="3144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D97699-E081-D21A-7E8D-4E60E447F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59" y="2222523"/>
            <a:ext cx="2750582" cy="418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400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748817"/>
            <a:ext cx="10515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الثَّانِي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الببَّغَاء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2293D1-930A-48DA-B76B-FF10AA61A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961" y="2312918"/>
            <a:ext cx="4247104" cy="398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73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144C59-A764-473B-8175-65CA0C637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B0EA04-3921-40B8-A322-B7E415104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547" y="396607"/>
            <a:ext cx="4586906" cy="606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58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047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441AB5-5E44-4F4B-B233-90B9E0562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41441AB5-5E44-4F4B-B233-90B9E05628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1CB849-42CC-4AC4-866E-5682CA30D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1F1CB849-42CC-4AC4-866E-5682CA30D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698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166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01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804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173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61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EF362-2D66-4631-89A4-7554386A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991" y="121623"/>
            <a:ext cx="6828183" cy="62692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D129E7-3124-4B10-BB0D-5D05668FD558}"/>
              </a:ext>
            </a:extLst>
          </p:cNvPr>
          <p:cNvSpPr/>
          <p:nvPr/>
        </p:nvSpPr>
        <p:spPr>
          <a:xfrm>
            <a:off x="3536414" y="1026086"/>
            <a:ext cx="5759986" cy="1041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156DCD-43B6-486C-B5FF-8320224DBD04}"/>
              </a:ext>
            </a:extLst>
          </p:cNvPr>
          <p:cNvSpPr txBox="1"/>
          <p:nvPr/>
        </p:nvSpPr>
        <p:spPr>
          <a:xfrm>
            <a:off x="3800579" y="1151063"/>
            <a:ext cx="727353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noAutofit/>
          </a:bodyPr>
          <a:lstStyle/>
          <a:p>
            <a:r>
              <a:rPr lang="ar-EG" sz="4400" b="1" dirty="0">
                <a:solidFill>
                  <a:srgbClr val="930000"/>
                </a:solidFill>
              </a:rPr>
              <a:t>نَات</a:t>
            </a:r>
            <a:endParaRPr lang="en-US" sz="4400" b="1" dirty="0">
              <a:solidFill>
                <a:srgbClr val="9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51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71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E49762C-4272-4FFD-8DDD-E44EE0D8B6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8588987"/>
              </p:ext>
            </p:extLst>
          </p:nvPr>
        </p:nvGraphicFramePr>
        <p:xfrm>
          <a:off x="0" y="0"/>
          <a:ext cx="11728174" cy="6311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95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EE9945-7762-4B39-9255-7C768C773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61EE9945-7762-4B39-9255-7C768C773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5E33D2-9020-486E-80A8-CBF2E760F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3C5E33D2-9020-486E-80A8-CBF2E760FE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3B04C6-7CCE-4007-821D-48C1D3E79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7E3B04C6-7CCE-4007-821D-48C1D3E79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9DCCF5-7E43-4B53-9D07-AD571DB77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319DCCF5-7E43-4B53-9D07-AD571DB77B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377792-3A10-4D9A-A0EA-DFDBB2E4E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89377792-3A10-4D9A-A0EA-DFDBB2E4EA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50AEA9-9020-4015-B28E-8429DB7D4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7D50AEA9-9020-4015-B28E-8429DB7D4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CA6D90-2D83-4FFD-A044-071E8749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A8CA6D90-2D83-4FFD-A044-071E87493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96677B-5E26-43E3-959A-30ADEF8BD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D496677B-5E26-43E3-959A-30ADEF8BD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348E5E-C708-4F5E-A504-AAEAEEF45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3B348E5E-C708-4F5E-A504-AAEAEEF45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8DA2A1-F465-4DEE-B8A7-F09943A27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B08DA2A1-F465-4DEE-B8A7-F09943A277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67D954-33DC-4781-9AE4-EBED05CB0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">
                                            <p:graphicEl>
                                              <a:dgm id="{C467D954-33DC-4781-9AE4-EBED05CB0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5942A4-E33D-468C-94C2-3787ADB64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">
                                            <p:graphicEl>
                                              <a:dgm id="{3A5942A4-E33D-468C-94C2-3787ADB64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EC2103-EFBC-4886-B711-A82F8D9AE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60EC2103-EFBC-4886-B711-A82F8D9AE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BAA1EB-7534-445D-8857-76BBAC350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06BAA1EB-7534-445D-8857-76BBAC350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3C64DE-9A6D-4F12-B20A-0FC9C63AA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">
                                            <p:graphicEl>
                                              <a:dgm id="{663C64DE-9A6D-4F12-B20A-0FC9C63AA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850E4E-DF7C-4D67-9258-8EADBBFB4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">
                                            <p:graphicEl>
                                              <a:dgm id="{8A850E4E-DF7C-4D67-9258-8EADBBFB4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AAB0D8-9E78-464E-B677-2EEBEBC0F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8EAAB0D8-9E78-464E-B677-2EEBEBC0F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E2A788-7341-48A0-BCDE-9417FB9E9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28E2A788-7341-48A0-BCDE-9417FB9E9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6013"/>
            <a:ext cx="10515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الحَيَوَانَات فِي الرِّيف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EFD5F-25F9-478A-AD02-DC6CF3F48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647" y="2764962"/>
            <a:ext cx="7022706" cy="360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D26F93-7D1A-4630-9C63-F5F1C2F07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0E7547-F340-4B1A-8EF3-E7DEB1D4F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105" y="1498294"/>
            <a:ext cx="7879790" cy="38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1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87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436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08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176</Words>
  <Application>Microsoft Office PowerPoint</Application>
  <PresentationFormat>Widescreen</PresentationFormat>
  <Paragraphs>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Sakkal Majalla</vt:lpstr>
      <vt:lpstr>Office Theme</vt:lpstr>
      <vt:lpstr>الحَيَوَانَات Animals</vt:lpstr>
      <vt:lpstr>PowerPoint Presentation</vt:lpstr>
      <vt:lpstr>PowerPoint Presentation</vt:lpstr>
      <vt:lpstr>PowerPoint Presentation</vt:lpstr>
      <vt:lpstr>النَّصُّ الأَوَّل الحَيَوَانَات فِي الرِّيف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النَّصُّ الثَّانِي الببَّغَاء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43</cp:revision>
  <dcterms:created xsi:type="dcterms:W3CDTF">2020-09-13T16:40:33Z</dcterms:created>
  <dcterms:modified xsi:type="dcterms:W3CDTF">2024-12-14T16:10:18Z</dcterms:modified>
</cp:coreProperties>
</file>