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11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سُبْحَانَ مُقَلِّبِ القُلُوبِ وَالأَبْصَارِ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004F3-148E-FC7D-3F44-C315F2BB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86" y="0"/>
            <a:ext cx="885141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08B58-0629-33DA-0863-EB944FFB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4" y="32413"/>
            <a:ext cx="7428612" cy="64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5C16B-0EB9-C36B-BEED-A9B9D8C0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" y="595428"/>
            <a:ext cx="9909105" cy="53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8A949-4755-07D6-67A0-9143ADCA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87" y="21261"/>
            <a:ext cx="8015772" cy="64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743D-9B62-9DA9-FFF5-FFB7A614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909"/>
            <a:ext cx="12192000" cy="22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FF17C-4885-054C-32F4-E2C93582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4" y="2307265"/>
            <a:ext cx="1163435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E987D-D95B-7D35-DCA3-1E8B48A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035"/>
            <a:ext cx="12192000" cy="2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03A4-5143-A347-0571-649A42ED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797"/>
            <a:ext cx="12192000" cy="24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D28F1-475D-771A-8230-EEC513C3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" y="2541181"/>
            <a:ext cx="12192712" cy="1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DD484-5592-8ED4-21B5-51741118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" y="2700671"/>
            <a:ext cx="12049764" cy="1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1220B-2964-CF7E-0429-0D9336BC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" y="2658140"/>
            <a:ext cx="12023698" cy="15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D2B9-3AEC-E710-4EFC-C9872E30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" y="1653437"/>
            <a:ext cx="12202603" cy="3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23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سُبْحَانَ مُقَلِّبِ القُلُوبِ وَالأَبْصَارِ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48</cp:revision>
  <dcterms:created xsi:type="dcterms:W3CDTF">2020-09-13T16:40:33Z</dcterms:created>
  <dcterms:modified xsi:type="dcterms:W3CDTF">2023-01-21T14:55:48Z</dcterms:modified>
</cp:coreProperties>
</file>