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9" r:id="rId3"/>
    <p:sldId id="379" r:id="rId4"/>
    <p:sldId id="330" r:id="rId5"/>
    <p:sldId id="298" r:id="rId6"/>
    <p:sldId id="383" r:id="rId7"/>
    <p:sldId id="384" r:id="rId8"/>
    <p:sldId id="380" r:id="rId9"/>
    <p:sldId id="390" r:id="rId10"/>
    <p:sldId id="387" r:id="rId11"/>
    <p:sldId id="388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السَّاعَةُ الآنَ يَا عُمَر؟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الخَامِسَةُ وَعَشْرِ دَقَائِق.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تَسْأَل؟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نَسِيتَ مَوْعِد المَسْرَحِيَّة؟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سَتَبْدَأ؟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السَّاعَةِ السَّادِسَة وَالنِّصْف.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حَسَنٌ. يَجِبُ أَنْ نَكُونَ هُنَاكَ قَبْلَ رُبْعِ سَاعَة.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تَأَخَّرْتِ؟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أَنْتَظِرُ هُنَا مُنْذُ عِشْرِينَ دَقِيقَة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كُنْتُ مَشْغُولَةً جِدًّا،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وَالطَّرِيق مُزْدَحِم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سَنَتَنَاوَلُ الغَدَاء؟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المَطْعَم اللُّبْنَانِيّ.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حَجَزْتُ طَاوِلَةً لِشَخْصَيْن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رَائِع.</a:t>
          </a:r>
        </a:p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يَجِبُ أَنْ نَذْهَبَ بِسُرْعَةٍ، لِأَنِّي سَأَعُودُ إِلَى العَمَلِ بَعْدَ سَاعَة.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 السَّاعَةُ الآنَ يَا عُمَر؟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362712" rIns="362712" bIns="362712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الخَامِسَةُ وَعَشْرِ دَقَائِق.</a:t>
          </a:r>
        </a:p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تَسْأَل؟</a:t>
          </a:r>
          <a:endParaRPr lang="en-US" sz="5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هَلْ نَسِيتَ مَوْعِد المَسْرَحِيَّة؟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056" tIns="448056" rIns="448056" bIns="448056" numCol="1" spcCol="1270" anchor="ctr" anchorCtr="0">
          <a:noAutofit/>
        </a:bodyPr>
        <a:lstStyle/>
        <a:p>
          <a:pPr marL="0" lvl="0" indent="0" algn="ctr" defTabSz="2800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سَتَبْدَأ؟</a:t>
          </a:r>
          <a:endParaRPr lang="en-US" sz="6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السَّاعَةِ السَّادِسَة وَالنِّصْف.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حَسَنٌ. يَجِبُ أَنْ نَكُونَ هُنَاكَ قَبْلَ رُبْعِ سَاعَة.</a:t>
          </a:r>
          <a:endParaRPr lang="en-US" sz="5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لِمَاذَا تَأَخَّرْتِ؟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أَنَا أَنْتَظِرُ هُنَا مُنْذُ عِشْرِينَ دَقِيقَة</a:t>
          </a:r>
          <a:endParaRPr lang="en-US" sz="4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كُنْتُ مَشْغُولَةً جِدًّا،</a:t>
          </a:r>
        </a:p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وَالطَّرِيق مُزْدَحِم</a:t>
          </a:r>
        </a:p>
      </dsp:txBody>
      <dsp:txXfrm rot="5400000">
        <a:off x="943" y="2036492"/>
        <a:ext cx="4886770" cy="29616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6267697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سَنَتَنَاوَلُ الغَدَاء؟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7304286" y="2036494"/>
        <a:ext cx="4886770" cy="2961679"/>
      </dsp:txXfrm>
    </dsp:sp>
    <dsp:sp modelId="{D7D64575-3C34-46C7-BE59-1E1865291916}">
      <dsp:nvSpPr>
        <dsp:cNvPr id="0" name=""/>
        <dsp:cNvSpPr/>
      </dsp:nvSpPr>
      <dsp:spPr>
        <a:xfrm rot="16200000">
          <a:off x="942" y="555654"/>
          <a:ext cx="5923358" cy="592335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فِي المَطْعَم اللُّبْنَانِيّ.</a:t>
          </a:r>
        </a:p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حَجَزْتُ طَاوِلَةً لِشَخْصَيْن</a:t>
          </a:r>
          <a:endParaRPr lang="en-US" sz="5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943" y="2036492"/>
        <a:ext cx="4886770" cy="2961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83656" y="4990"/>
          <a:ext cx="7024686" cy="7024686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رَائِع.</a:t>
          </a:r>
        </a:p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يَجِبُ أَنْ نَذْهَبَ بِسُرْعَةٍ، لِأَنِّي سَأَعُودُ إِلَى العَمَلِ بَعْدَ سَاعَة.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39828" y="4990"/>
        <a:ext cx="3512343" cy="579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24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time (2)</a:t>
            </a:r>
            <a:br>
              <a:rPr lang="en-US" dirty="0"/>
            </a:br>
            <a:r>
              <a:rPr lang="ar-SA" dirty="0"/>
              <a:t>الوَقْت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047580"/>
              </p:ext>
            </p:extLst>
          </p:nvPr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46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B73B7-A7EF-0E44-A3AF-0C0A0C82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7806"/>
            <a:ext cx="2743200" cy="365125"/>
          </a:xfrm>
        </p:spPr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CCF04-0B84-B84D-91E7-53B6A2792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" y="2098622"/>
            <a:ext cx="11980610" cy="275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7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مَوْعِدُ المَسْرَحِيَّة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667475-7CB6-0BA9-488A-3077F21A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66" y="2941378"/>
            <a:ext cx="299126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7E2ED-75EE-B74F-84A7-87CA15095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70FAD-6447-2A4D-B03B-E4C1F7368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32"/>
            <a:ext cx="9564002" cy="57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10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9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مَوْعِد فِي المَطْعَم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C7577-4C9A-807A-7801-C290CDDE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35" y="2795559"/>
            <a:ext cx="2181529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0" y="-176668"/>
          <a:ext cx="12191999" cy="7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108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The time (2) الوَقْت</vt:lpstr>
      <vt:lpstr>PowerPoint Presentation</vt:lpstr>
      <vt:lpstr>النَّصُّ الأَوَّل مَوْعِدُ المَسْرَحِيَّة</vt:lpstr>
      <vt:lpstr>PowerPoint Presentation</vt:lpstr>
      <vt:lpstr>PowerPoint Presentation</vt:lpstr>
      <vt:lpstr>PowerPoint Presentation</vt:lpstr>
      <vt:lpstr>PowerPoint Presentation</vt:lpstr>
      <vt:lpstr>النَّصُّ الثَّانِي مَوْعِد فِي المَطْعَم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Dr. Ehab ATTA</cp:lastModifiedBy>
  <cp:revision>40</cp:revision>
  <dcterms:created xsi:type="dcterms:W3CDTF">2020-09-13T16:40:33Z</dcterms:created>
  <dcterms:modified xsi:type="dcterms:W3CDTF">2025-01-11T17:32:44Z</dcterms:modified>
  <cp:category/>
</cp:coreProperties>
</file>