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1" r:id="rId2"/>
    <p:sldId id="273" r:id="rId3"/>
    <p:sldId id="274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72" y="-70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26/11/1442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(16)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المرسلات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154307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81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المرسلات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751003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14652" y="2608116"/>
            <a:ext cx="12190411" cy="301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الْأَرْضَ كِفَاتًا﴾:</a:t>
            </a:r>
            <a:r>
              <a:rPr lang="ar-K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تَكْفِتُ النَّاسَ، أي: تَضُمُّهُمْ. </a:t>
            </a:r>
            <a:endParaRPr lang="ar-K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رَوَاسِيَ شَامِخَاتٍ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</a:t>
            </a:r>
            <a:r>
              <a:rPr lang="ar-K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الجِبَالُ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عَالِيَاتٍ 			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مَاءً فُرَاتًا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عذبًا 				</a:t>
            </a:r>
          </a:p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ذِي ثَلَاثِ شُعَبٍ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دُخَانُ جَهَنَّمَ قَدْ سَطَعَ، ثم افترقَ ثلاثَ فِرَقٍ لِعَظَمَتِهِ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  		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تَرْمِي بِشَرَرٍ كَالْقَصْرِ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كُلُّ شَرَارَةٍ كَالقَصْرِ في عَظَمَتِهَا</a:t>
            </a:r>
            <a:r>
              <a:rPr lang="ar-KW" sz="3600" dirty="0" smtClean="0"/>
              <a:t> 					</a:t>
            </a:r>
          </a:p>
          <a:p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كَأَنَّهُ </a:t>
            </a:r>
            <a:r>
              <a:rPr lang="ar-KW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جِمَالَتٌ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صُفْرٌ</a:t>
            </a:r>
            <a:r>
              <a:rPr lang="ar-K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ضَخْمٌ</a:t>
            </a:r>
            <a:r>
              <a:rPr lang="ar-KW" sz="3600" dirty="0"/>
              <a:t>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كَضَخَامَةِ الجبالِ</a:t>
            </a:r>
            <a:r>
              <a:rPr lang="ar-K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332656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المرسلات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12474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90549" y="1854504"/>
            <a:ext cx="11413787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إثبات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القيامة من خلال محاجّة المكذبين بالأدلة، وتتابعها بالوعيد والتهديد</a:t>
            </a:r>
            <a:r>
              <a:rPr lang="ar-K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203294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" y="4437112"/>
            <a:ext cx="11407825" cy="1362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tabLst>
                <a:tab pos="266700" algn="l"/>
              </a:tabLst>
            </a:pP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61950" lvl="0" indent="-36195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اتساع الأرض لمن عليها من الأحياء، ولمن فيها من الأموات.</a:t>
            </a:r>
          </a:p>
          <a:p>
            <a:pPr marL="361950" lvl="0" indent="-36195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خطورة التكذيب بآيات الله والوعيد الشديد لمن فعل ذلك.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7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106</Words>
  <Application>Microsoft Office PowerPoint</Application>
  <PresentationFormat>مخصص</PresentationFormat>
  <Paragraphs>25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140</cp:revision>
  <dcterms:created xsi:type="dcterms:W3CDTF">2020-09-26T19:22:49Z</dcterms:created>
  <dcterms:modified xsi:type="dcterms:W3CDTF">2021-07-05T14:18:47Z</dcterms:modified>
</cp:coreProperties>
</file>