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48" r:id="rId3"/>
    <p:sldId id="402" r:id="rId4"/>
    <p:sldId id="386" r:id="rId5"/>
    <p:sldId id="403" r:id="rId6"/>
    <p:sldId id="388" r:id="rId7"/>
    <p:sldId id="397" r:id="rId8"/>
    <p:sldId id="385" r:id="rId9"/>
    <p:sldId id="408" r:id="rId10"/>
    <p:sldId id="411" r:id="rId11"/>
    <p:sldId id="412" r:id="rId12"/>
    <p:sldId id="410" r:id="rId13"/>
    <p:sldId id="409" r:id="rId14"/>
    <p:sldId id="413" r:id="rId15"/>
    <p:sldId id="414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50B"/>
    <a:srgbClr val="A50406"/>
    <a:srgbClr val="003300"/>
    <a:srgbClr val="4472C4"/>
    <a:srgbClr val="1F497D"/>
    <a:srgbClr val="1F3764"/>
    <a:srgbClr val="003192"/>
    <a:srgbClr val="ED0AB6"/>
    <a:srgbClr val="B40305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14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B9F58-8F72-4836-A94B-F4F1F54F35F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52BB4-4AA7-4EAE-BD4B-9CE9BE17D27F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gm:t>
    </dgm:pt>
    <dgm:pt modelId="{81246A8D-3EA9-4AF6-9D39-D9B5D3B8C67C}" type="par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7D480F-F6E6-474E-85CF-F5AA4692D7F5}" type="sib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1775DE-5D2F-4B4A-A138-EDE2FC931C04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gm:t>
    </dgm:pt>
    <dgm:pt modelId="{2EBDB9A7-8631-4595-ACC1-2DA82412D03F}" type="par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566999-95EA-4DEA-92D1-C57780304DFD}" type="sib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5351B1-8A1A-4044-9630-CD6F1264ADA3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gm:t>
    </dgm:pt>
    <dgm:pt modelId="{2D2716DC-EEA1-4007-A9DE-C945F4EA7276}" type="par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0BA90-37CE-46B8-8811-05E0FC71D09C}" type="sib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63CCC0-A1D9-E446-94AC-2E78A214AC6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3300"/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 Sifat</a:t>
          </a:r>
          <a:endParaRPr lang="en-US" sz="1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18FF4D2-F1A7-754F-A933-18C6EA23BA05}" type="parTrans" cxnId="{1581B3E3-E42F-BE41-B366-604C2D29BA38}">
      <dgm:prSet/>
      <dgm:spPr/>
      <dgm:t>
        <a:bodyPr/>
        <a:lstStyle/>
        <a:p>
          <a:endParaRPr lang="en-US"/>
        </a:p>
      </dgm:t>
    </dgm:pt>
    <dgm:pt modelId="{9DF1AE87-7C1F-BB4C-BD36-A5672835176A}" type="sibTrans" cxnId="{1581B3E3-E42F-BE41-B366-604C2D29BA38}">
      <dgm:prSet/>
      <dgm:spPr/>
      <dgm:t>
        <a:bodyPr/>
        <a:lstStyle/>
        <a:p>
          <a:endParaRPr lang="en-US"/>
        </a:p>
      </dgm:t>
    </dgm:pt>
    <dgm:pt modelId="{8EF77134-37C4-6E4C-91E7-87C45715002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572FEA2-F27B-0B49-AF23-57C7AF602791}" type="parTrans" cxnId="{0D22DB7D-3F71-8147-93F7-933A7906FD1C}">
      <dgm:prSet/>
      <dgm:spPr/>
      <dgm:t>
        <a:bodyPr/>
        <a:lstStyle/>
        <a:p>
          <a:endParaRPr lang="en-US"/>
        </a:p>
      </dgm:t>
    </dgm:pt>
    <dgm:pt modelId="{4A0F5E06-BF6C-DB4E-91BF-70170C9F1133}" type="sibTrans" cxnId="{0D22DB7D-3F71-8147-93F7-933A7906FD1C}">
      <dgm:prSet/>
      <dgm:spPr/>
      <dgm:t>
        <a:bodyPr/>
        <a:lstStyle/>
        <a:p>
          <a:endParaRPr lang="en-US"/>
        </a:p>
      </dgm:t>
    </dgm:pt>
    <dgm:pt modelId="{508C869C-F18F-194C-B2B6-A54FEF44A1CB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3AE64C-88D0-934C-A6A3-517DB1349B2E}" type="parTrans" cxnId="{B73C61D9-5CCA-944F-86E4-B00AEE0AF044}">
      <dgm:prSet/>
      <dgm:spPr/>
      <dgm:t>
        <a:bodyPr/>
        <a:lstStyle/>
        <a:p>
          <a:endParaRPr lang="en-US"/>
        </a:p>
      </dgm:t>
    </dgm:pt>
    <dgm:pt modelId="{B21FD05D-D1C2-B540-880B-227DF771D44F}" type="sibTrans" cxnId="{B73C61D9-5CCA-944F-86E4-B00AEE0AF044}">
      <dgm:prSet/>
      <dgm:spPr/>
      <dgm:t>
        <a:bodyPr/>
        <a:lstStyle/>
        <a:p>
          <a:endParaRPr lang="en-US"/>
        </a:p>
      </dgm:t>
    </dgm:pt>
    <dgm:pt modelId="{0A18EE62-7CC9-450B-BF86-073A99C562A8}" type="pres">
      <dgm:prSet presAssocID="{25AB9F58-8F72-4836-A94B-F4F1F54F3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F93EB1-1C0B-4270-BBD6-122465F853B8}" type="pres">
      <dgm:prSet presAssocID="{39352BB4-4AA7-4EAE-BD4B-9CE9BE17D27F}" presName="hierRoot1" presStyleCnt="0"/>
      <dgm:spPr/>
    </dgm:pt>
    <dgm:pt modelId="{9A745BAB-DEAD-4D36-9B80-1D51B6178C88}" type="pres">
      <dgm:prSet presAssocID="{39352BB4-4AA7-4EAE-BD4B-9CE9BE17D27F}" presName="composite" presStyleCnt="0"/>
      <dgm:spPr/>
    </dgm:pt>
    <dgm:pt modelId="{C37FD1C0-CF2A-4383-B468-CDCC9EC339B3}" type="pres">
      <dgm:prSet presAssocID="{39352BB4-4AA7-4EAE-BD4B-9CE9BE17D27F}" presName="background" presStyleLbl="node0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87B5326B-57AB-4127-A1EF-CFEF63980617}" type="pres">
      <dgm:prSet presAssocID="{39352BB4-4AA7-4EAE-BD4B-9CE9BE17D27F}" presName="text" presStyleLbl="fgAcc0" presStyleIdx="0" presStyleCnt="1" custScaleX="90527" custScaleY="41828" custLinFactNeighborX="21760" custLinFactNeighborY="-20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ACDE9-C9A6-40F8-B290-4DBF22579BAC}" type="pres">
      <dgm:prSet presAssocID="{39352BB4-4AA7-4EAE-BD4B-9CE9BE17D27F}" presName="hierChild2" presStyleCnt="0"/>
      <dgm:spPr/>
    </dgm:pt>
    <dgm:pt modelId="{B8A512B8-C4ED-4BC5-A5FC-0BE84CB62B8C}" type="pres">
      <dgm:prSet presAssocID="{2EBDB9A7-8631-4595-ACC1-2DA82412D03F}" presName="Name10" presStyleLbl="parChTrans1D2" presStyleIdx="0" presStyleCnt="2" custSzX="168445" custSzY="989199"/>
      <dgm:spPr/>
      <dgm:t>
        <a:bodyPr/>
        <a:lstStyle/>
        <a:p>
          <a:endParaRPr lang="en-US"/>
        </a:p>
      </dgm:t>
    </dgm:pt>
    <dgm:pt modelId="{523C577E-FF44-4476-A0D2-06F9EE521598}" type="pres">
      <dgm:prSet presAssocID="{7C1775DE-5D2F-4B4A-A138-EDE2FC931C04}" presName="hierRoot2" presStyleCnt="0"/>
      <dgm:spPr/>
    </dgm:pt>
    <dgm:pt modelId="{86CE1F06-D5C5-4582-970A-E43AC1FE63DB}" type="pres">
      <dgm:prSet presAssocID="{7C1775DE-5D2F-4B4A-A138-EDE2FC931C04}" presName="composite2" presStyleCnt="0"/>
      <dgm:spPr/>
    </dgm:pt>
    <dgm:pt modelId="{92929E99-89CA-4E2F-80DB-EAD268F78E5B}" type="pres">
      <dgm:prSet presAssocID="{7C1775DE-5D2F-4B4A-A138-EDE2FC931C04}" presName="background2" presStyleLbl="node2" presStyleIdx="0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FA918A27-BF5A-4058-B5B6-0974613E8504}" type="pres">
      <dgm:prSet presAssocID="{7C1775DE-5D2F-4B4A-A138-EDE2FC931C04}" presName="text2" presStyleLbl="fgAcc2" presStyleIdx="0" presStyleCnt="2" custScaleX="88372" custScaleY="54019" custLinFactX="100000" custLinFactNeighborX="109899" custLinFactNeighborY="-23870">
        <dgm:presLayoutVars>
          <dgm:chPref val="3"/>
        </dgm:presLayoutVars>
      </dgm:prSet>
      <dgm:spPr>
        <a:xfrm>
          <a:off x="8068645" y="2368306"/>
          <a:ext cx="3270051" cy="1144329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86B5B8C-4575-4E0D-A070-ACD678E1CB2F}" type="pres">
      <dgm:prSet presAssocID="{7C1775DE-5D2F-4B4A-A138-EDE2FC931C04}" presName="hierChild3" presStyleCnt="0"/>
      <dgm:spPr/>
    </dgm:pt>
    <dgm:pt modelId="{43E12BDF-2547-4047-BFE6-7CAEBEE11DE6}" type="pres">
      <dgm:prSet presAssocID="{253AE64C-88D0-934C-A6A3-517DB1349B2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D0D7A5A-F25C-E941-803E-FFE4C93DEE9E}" type="pres">
      <dgm:prSet presAssocID="{508C869C-F18F-194C-B2B6-A54FEF44A1CB}" presName="hierRoot3" presStyleCnt="0"/>
      <dgm:spPr/>
    </dgm:pt>
    <dgm:pt modelId="{5BB28F30-6727-9F46-B004-C8594971DC58}" type="pres">
      <dgm:prSet presAssocID="{508C869C-F18F-194C-B2B6-A54FEF44A1CB}" presName="composite3" presStyleCnt="0"/>
      <dgm:spPr/>
    </dgm:pt>
    <dgm:pt modelId="{53D13AB1-7D41-924D-9A96-788D413B6D0A}" type="pres">
      <dgm:prSet presAssocID="{508C869C-F18F-194C-B2B6-A54FEF44A1CB}" presName="background3" presStyleLbl="node3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07CE774C-EBF4-B14F-8070-983B5C23409E}" type="pres">
      <dgm:prSet presAssocID="{508C869C-F18F-194C-B2B6-A54FEF44A1CB}" presName="text3" presStyleLbl="fgAcc3" presStyleIdx="0" presStyleCnt="3" custScaleX="51983" custScaleY="33029" custLinFactX="100000" custLinFactNeighborX="103289" custLinFactNeighborY="-36789">
        <dgm:presLayoutVars>
          <dgm:chPref val="3"/>
        </dgm:presLayoutVars>
      </dgm:prSet>
      <dgm:spPr>
        <a:xfrm>
          <a:off x="6096012" y="4072685"/>
          <a:ext cx="3336038" cy="211838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9F56C3A-0216-FB4E-8338-E0BC355FEF8D}" type="pres">
      <dgm:prSet presAssocID="{508C869C-F18F-194C-B2B6-A54FEF44A1CB}" presName="hierChild4" presStyleCnt="0"/>
      <dgm:spPr/>
    </dgm:pt>
    <dgm:pt modelId="{CB66131A-34F2-4892-ABF9-EE9B85E3299E}" type="pres">
      <dgm:prSet presAssocID="{2D2716DC-EEA1-4007-A9DE-C945F4EA7276}" presName="Name10" presStyleLbl="parChTrans1D2" presStyleIdx="1" presStyleCnt="2" custSzX="1846328" custSzY="987480"/>
      <dgm:spPr/>
      <dgm:t>
        <a:bodyPr/>
        <a:lstStyle/>
        <a:p>
          <a:endParaRPr lang="en-US"/>
        </a:p>
      </dgm:t>
    </dgm:pt>
    <dgm:pt modelId="{53F7C3FA-16E8-4828-877E-ECB1BCD9D427}" type="pres">
      <dgm:prSet presAssocID="{125351B1-8A1A-4044-9630-CD6F1264ADA3}" presName="hierRoot2" presStyleCnt="0"/>
      <dgm:spPr/>
    </dgm:pt>
    <dgm:pt modelId="{A958DC44-D5DA-4F12-9938-7AFD23E64DE4}" type="pres">
      <dgm:prSet presAssocID="{125351B1-8A1A-4044-9630-CD6F1264ADA3}" presName="composite2" presStyleCnt="0"/>
      <dgm:spPr/>
    </dgm:pt>
    <dgm:pt modelId="{5BE465AE-52B8-49F7-A994-BABE380B60EE}" type="pres">
      <dgm:prSet presAssocID="{125351B1-8A1A-4044-9630-CD6F1264ADA3}" presName="background2" presStyleLbl="node2" presStyleIdx="1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75938AC8-333D-43E5-9DC2-7825ECBE8024}" type="pres">
      <dgm:prSet presAssocID="{125351B1-8A1A-4044-9630-CD6F1264ADA3}" presName="text2" presStyleLbl="fgAcc2" presStyleIdx="1" presStyleCnt="2" custScaleX="84017" custScaleY="52769" custLinFactX="-57615" custLinFactNeighborX="-100000" custLinFactNeighborY="-24267">
        <dgm:presLayoutVars>
          <dgm:chPref val="3"/>
        </dgm:presLayoutVars>
      </dgm:prSet>
      <dgm:spPr>
        <a:xfrm>
          <a:off x="1486836" y="2359896"/>
          <a:ext cx="3108887" cy="111785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9840C60-A398-47E3-87EA-D03573C474BD}" type="pres">
      <dgm:prSet presAssocID="{125351B1-8A1A-4044-9630-CD6F1264ADA3}" presName="hierChild3" presStyleCnt="0"/>
      <dgm:spPr/>
    </dgm:pt>
    <dgm:pt modelId="{24C42EC2-9301-0E4C-9BFA-9ECEEC8CEEEA}" type="pres">
      <dgm:prSet presAssocID="{418FF4D2-F1A7-754F-A933-18C6EA23BA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D7C8232-38AE-644A-9F4F-DDA7CD88C044}" type="pres">
      <dgm:prSet presAssocID="{5A63CCC0-A1D9-E446-94AC-2E78A214AC6F}" presName="hierRoot3" presStyleCnt="0"/>
      <dgm:spPr/>
    </dgm:pt>
    <dgm:pt modelId="{D5C5DF1F-66A4-2643-9C87-8245BEC4AA3F}" type="pres">
      <dgm:prSet presAssocID="{5A63CCC0-A1D9-E446-94AC-2E78A214AC6F}" presName="composite3" presStyleCnt="0"/>
      <dgm:spPr/>
    </dgm:pt>
    <dgm:pt modelId="{8ECA99C4-CD96-824C-A4A8-2CAFF5841A84}" type="pres">
      <dgm:prSet presAssocID="{5A63CCC0-A1D9-E446-94AC-2E78A214AC6F}" presName="background3" presStyleLbl="node3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19B0351E-DCC6-554F-B9AA-234D46FDF55D}" type="pres">
      <dgm:prSet presAssocID="{5A63CCC0-A1D9-E446-94AC-2E78A214AC6F}" presName="text3" presStyleLbl="fgAcc3" presStyleIdx="1" presStyleCnt="3" custScaleX="85529" custScaleY="46207" custLinFactX="-3650" custLinFactNeighborX="-100000" custLinFactNeighborY="-17004">
        <dgm:presLayoutVars>
          <dgm:chPref val="3"/>
        </dgm:presLayoutVars>
      </dgm:prSet>
      <dgm:spPr>
        <a:xfrm>
          <a:off x="112415" y="4924658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F9B2580-D081-7347-8D5D-7FC3801D7FDD}" type="pres">
      <dgm:prSet presAssocID="{5A63CCC0-A1D9-E446-94AC-2E78A214AC6F}" presName="hierChild4" presStyleCnt="0"/>
      <dgm:spPr/>
    </dgm:pt>
    <dgm:pt modelId="{E2BF0E28-A0AE-BB44-81E6-1A4FC4F13469}" type="pres">
      <dgm:prSet presAssocID="{E572FEA2-F27B-0B49-AF23-57C7AF60279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5851C95-7C86-9048-A5CC-D02C46D1E69D}" type="pres">
      <dgm:prSet presAssocID="{8EF77134-37C4-6E4C-91E7-87C457150025}" presName="hierRoot3" presStyleCnt="0"/>
      <dgm:spPr/>
    </dgm:pt>
    <dgm:pt modelId="{21AE0733-C298-9040-8A92-B35F147995A4}" type="pres">
      <dgm:prSet presAssocID="{8EF77134-37C4-6E4C-91E7-87C457150025}" presName="composite3" presStyleCnt="0"/>
      <dgm:spPr/>
    </dgm:pt>
    <dgm:pt modelId="{C7F615D1-78A6-6344-85E6-A92FB4CB3CF9}" type="pres">
      <dgm:prSet presAssocID="{8EF77134-37C4-6E4C-91E7-87C457150025}" presName="background3" presStyleLbl="node3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CA56E514-22C7-264E-990A-F97A4615913A}" type="pres">
      <dgm:prSet presAssocID="{8EF77134-37C4-6E4C-91E7-87C457150025}" presName="text3" presStyleLbl="fgAcc3" presStyleIdx="2" presStyleCnt="3" custScaleX="85529" custScaleY="46207" custLinFactX="-6658" custLinFactNeighborX="-100000" custLinFactNeighborY="-18819">
        <dgm:presLayoutVars>
          <dgm:chPref val="3"/>
        </dgm:presLayoutVars>
      </dgm:prSet>
      <dgm:spPr>
        <a:xfrm>
          <a:off x="3772828" y="4964853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A8A18B6-9DDC-1945-88C1-DD4DDD4CEE48}" type="pres">
      <dgm:prSet presAssocID="{8EF77134-37C4-6E4C-91E7-87C457150025}" presName="hierChild4" presStyleCnt="0"/>
      <dgm:spPr/>
    </dgm:pt>
  </dgm:ptLst>
  <dgm:cxnLst>
    <dgm:cxn modelId="{C1E40A33-D9BC-438D-8F35-CBBEF5DA95F5}" srcId="{39352BB4-4AA7-4EAE-BD4B-9CE9BE17D27F}" destId="{7C1775DE-5D2F-4B4A-A138-EDE2FC931C04}" srcOrd="0" destOrd="0" parTransId="{2EBDB9A7-8631-4595-ACC1-2DA82412D03F}" sibTransId="{AB566999-95EA-4DEA-92D1-C57780304DFD}"/>
    <dgm:cxn modelId="{ACE31C49-F30F-462A-AE9C-06D7A0FDE288}" type="presOf" srcId="{39352BB4-4AA7-4EAE-BD4B-9CE9BE17D27F}" destId="{87B5326B-57AB-4127-A1EF-CFEF63980617}" srcOrd="0" destOrd="0" presId="urn:microsoft.com/office/officeart/2005/8/layout/hierarchy1"/>
    <dgm:cxn modelId="{E42AE638-0E87-6842-87F5-9E630C3429E4}" type="presOf" srcId="{508C869C-F18F-194C-B2B6-A54FEF44A1CB}" destId="{07CE774C-EBF4-B14F-8070-983B5C23409E}" srcOrd="0" destOrd="0" presId="urn:microsoft.com/office/officeart/2005/8/layout/hierarchy1"/>
    <dgm:cxn modelId="{1581B3E3-E42F-BE41-B366-604C2D29BA38}" srcId="{125351B1-8A1A-4044-9630-CD6F1264ADA3}" destId="{5A63CCC0-A1D9-E446-94AC-2E78A214AC6F}" srcOrd="0" destOrd="0" parTransId="{418FF4D2-F1A7-754F-A933-18C6EA23BA05}" sibTransId="{9DF1AE87-7C1F-BB4C-BD36-A5672835176A}"/>
    <dgm:cxn modelId="{D343CA34-1552-EA49-BF94-4911652F8684}" type="presOf" srcId="{418FF4D2-F1A7-754F-A933-18C6EA23BA05}" destId="{24C42EC2-9301-0E4C-9BFA-9ECEEC8CEEEA}" srcOrd="0" destOrd="0" presId="urn:microsoft.com/office/officeart/2005/8/layout/hierarchy1"/>
    <dgm:cxn modelId="{0D22DB7D-3F71-8147-93F7-933A7906FD1C}" srcId="{125351B1-8A1A-4044-9630-CD6F1264ADA3}" destId="{8EF77134-37C4-6E4C-91E7-87C457150025}" srcOrd="1" destOrd="0" parTransId="{E572FEA2-F27B-0B49-AF23-57C7AF602791}" sibTransId="{4A0F5E06-BF6C-DB4E-91BF-70170C9F1133}"/>
    <dgm:cxn modelId="{93FA8017-CD56-B144-A5C7-0A901162CA49}" type="presOf" srcId="{8EF77134-37C4-6E4C-91E7-87C457150025}" destId="{CA56E514-22C7-264E-990A-F97A4615913A}" srcOrd="0" destOrd="0" presId="urn:microsoft.com/office/officeart/2005/8/layout/hierarchy1"/>
    <dgm:cxn modelId="{12BEC569-610A-9544-9337-0AAD6778DD08}" type="presOf" srcId="{253AE64C-88D0-934C-A6A3-517DB1349B2E}" destId="{43E12BDF-2547-4047-BFE6-7CAEBEE11DE6}" srcOrd="0" destOrd="0" presId="urn:microsoft.com/office/officeart/2005/8/layout/hierarchy1"/>
    <dgm:cxn modelId="{07965D0B-60BA-4AA7-BEBB-8F9C2AD2CF38}" srcId="{25AB9F58-8F72-4836-A94B-F4F1F54F35F9}" destId="{39352BB4-4AA7-4EAE-BD4B-9CE9BE17D27F}" srcOrd="0" destOrd="0" parTransId="{81246A8D-3EA9-4AF6-9D39-D9B5D3B8C67C}" sibTransId="{107D480F-F6E6-474E-85CF-F5AA4692D7F5}"/>
    <dgm:cxn modelId="{4B7B7B74-3BDC-014E-B79B-A425B0B52D64}" type="presOf" srcId="{E572FEA2-F27B-0B49-AF23-57C7AF602791}" destId="{E2BF0E28-A0AE-BB44-81E6-1A4FC4F13469}" srcOrd="0" destOrd="0" presId="urn:microsoft.com/office/officeart/2005/8/layout/hierarchy1"/>
    <dgm:cxn modelId="{653974B1-9B9D-4C74-A8F7-5C0F7BB0BBC0}" srcId="{39352BB4-4AA7-4EAE-BD4B-9CE9BE17D27F}" destId="{125351B1-8A1A-4044-9630-CD6F1264ADA3}" srcOrd="1" destOrd="0" parTransId="{2D2716DC-EEA1-4007-A9DE-C945F4EA7276}" sibTransId="{18D0BA90-37CE-46B8-8811-05E0FC71D09C}"/>
    <dgm:cxn modelId="{31B93BDC-A4F7-44CC-8F49-B33FFFF233DF}" type="presOf" srcId="{125351B1-8A1A-4044-9630-CD6F1264ADA3}" destId="{75938AC8-333D-43E5-9DC2-7825ECBE8024}" srcOrd="0" destOrd="0" presId="urn:microsoft.com/office/officeart/2005/8/layout/hierarchy1"/>
    <dgm:cxn modelId="{63108E98-BB92-41EE-9124-E0F4CD10135B}" type="presOf" srcId="{2EBDB9A7-8631-4595-ACC1-2DA82412D03F}" destId="{B8A512B8-C4ED-4BC5-A5FC-0BE84CB62B8C}" srcOrd="0" destOrd="0" presId="urn:microsoft.com/office/officeart/2005/8/layout/hierarchy1"/>
    <dgm:cxn modelId="{B73C61D9-5CCA-944F-86E4-B00AEE0AF044}" srcId="{7C1775DE-5D2F-4B4A-A138-EDE2FC931C04}" destId="{508C869C-F18F-194C-B2B6-A54FEF44A1CB}" srcOrd="0" destOrd="0" parTransId="{253AE64C-88D0-934C-A6A3-517DB1349B2E}" sibTransId="{B21FD05D-D1C2-B540-880B-227DF771D44F}"/>
    <dgm:cxn modelId="{4ED19005-023D-46FC-9BA3-F3FA1665224C}" type="presOf" srcId="{2D2716DC-EEA1-4007-A9DE-C945F4EA7276}" destId="{CB66131A-34F2-4892-ABF9-EE9B85E3299E}" srcOrd="0" destOrd="0" presId="urn:microsoft.com/office/officeart/2005/8/layout/hierarchy1"/>
    <dgm:cxn modelId="{DD77A870-10CE-BC44-B074-BE3C0553062D}" type="presOf" srcId="{5A63CCC0-A1D9-E446-94AC-2E78A214AC6F}" destId="{19B0351E-DCC6-554F-B9AA-234D46FDF55D}" srcOrd="0" destOrd="0" presId="urn:microsoft.com/office/officeart/2005/8/layout/hierarchy1"/>
    <dgm:cxn modelId="{6C8855B0-B0AB-40A6-B6D3-02AD74D2041E}" type="presOf" srcId="{25AB9F58-8F72-4836-A94B-F4F1F54F35F9}" destId="{0A18EE62-7CC9-450B-BF86-073A99C562A8}" srcOrd="0" destOrd="0" presId="urn:microsoft.com/office/officeart/2005/8/layout/hierarchy1"/>
    <dgm:cxn modelId="{69A85602-E7E8-41C5-83D6-6E16B99FFA7F}" type="presOf" srcId="{7C1775DE-5D2F-4B4A-A138-EDE2FC931C04}" destId="{FA918A27-BF5A-4058-B5B6-0974613E8504}" srcOrd="0" destOrd="0" presId="urn:microsoft.com/office/officeart/2005/8/layout/hierarchy1"/>
    <dgm:cxn modelId="{922EE34E-B977-4D7C-9612-A484A656AA2F}" type="presParOf" srcId="{0A18EE62-7CC9-450B-BF86-073A99C562A8}" destId="{E7F93EB1-1C0B-4270-BBD6-122465F853B8}" srcOrd="0" destOrd="0" presId="urn:microsoft.com/office/officeart/2005/8/layout/hierarchy1"/>
    <dgm:cxn modelId="{BBA76ADA-ED3D-4518-852D-5E5BA520E936}" type="presParOf" srcId="{E7F93EB1-1C0B-4270-BBD6-122465F853B8}" destId="{9A745BAB-DEAD-4D36-9B80-1D51B6178C88}" srcOrd="0" destOrd="0" presId="urn:microsoft.com/office/officeart/2005/8/layout/hierarchy1"/>
    <dgm:cxn modelId="{029735C6-388A-442E-A4C8-BF5E5D2C96F3}" type="presParOf" srcId="{9A745BAB-DEAD-4D36-9B80-1D51B6178C88}" destId="{C37FD1C0-CF2A-4383-B468-CDCC9EC339B3}" srcOrd="0" destOrd="0" presId="urn:microsoft.com/office/officeart/2005/8/layout/hierarchy1"/>
    <dgm:cxn modelId="{444AE939-E3B3-4906-904F-F4B33B2DEC6F}" type="presParOf" srcId="{9A745BAB-DEAD-4D36-9B80-1D51B6178C88}" destId="{87B5326B-57AB-4127-A1EF-CFEF63980617}" srcOrd="1" destOrd="0" presId="urn:microsoft.com/office/officeart/2005/8/layout/hierarchy1"/>
    <dgm:cxn modelId="{8D36E258-E3B5-4ECB-B325-F9394DE507B1}" type="presParOf" srcId="{E7F93EB1-1C0B-4270-BBD6-122465F853B8}" destId="{E59ACDE9-C9A6-40F8-B290-4DBF22579BAC}" srcOrd="1" destOrd="0" presId="urn:microsoft.com/office/officeart/2005/8/layout/hierarchy1"/>
    <dgm:cxn modelId="{3D9E9B59-8544-49F1-89AE-22C4DF69648E}" type="presParOf" srcId="{E59ACDE9-C9A6-40F8-B290-4DBF22579BAC}" destId="{B8A512B8-C4ED-4BC5-A5FC-0BE84CB62B8C}" srcOrd="0" destOrd="0" presId="urn:microsoft.com/office/officeart/2005/8/layout/hierarchy1"/>
    <dgm:cxn modelId="{4E7F787D-5BF1-473C-83D5-C7F40CD2C9D6}" type="presParOf" srcId="{E59ACDE9-C9A6-40F8-B290-4DBF22579BAC}" destId="{523C577E-FF44-4476-A0D2-06F9EE521598}" srcOrd="1" destOrd="0" presId="urn:microsoft.com/office/officeart/2005/8/layout/hierarchy1"/>
    <dgm:cxn modelId="{E430FC71-322F-4D40-9C2B-F870F331A982}" type="presParOf" srcId="{523C577E-FF44-4476-A0D2-06F9EE521598}" destId="{86CE1F06-D5C5-4582-970A-E43AC1FE63DB}" srcOrd="0" destOrd="0" presId="urn:microsoft.com/office/officeart/2005/8/layout/hierarchy1"/>
    <dgm:cxn modelId="{425294AA-A6DD-4429-AEA0-5D5DADA80D5F}" type="presParOf" srcId="{86CE1F06-D5C5-4582-970A-E43AC1FE63DB}" destId="{92929E99-89CA-4E2F-80DB-EAD268F78E5B}" srcOrd="0" destOrd="0" presId="urn:microsoft.com/office/officeart/2005/8/layout/hierarchy1"/>
    <dgm:cxn modelId="{CE500997-468B-4AEC-A2F5-27E0D511B744}" type="presParOf" srcId="{86CE1F06-D5C5-4582-970A-E43AC1FE63DB}" destId="{FA918A27-BF5A-4058-B5B6-0974613E8504}" srcOrd="1" destOrd="0" presId="urn:microsoft.com/office/officeart/2005/8/layout/hierarchy1"/>
    <dgm:cxn modelId="{B1714B2E-2149-4BED-89AA-90B7ECFBF5EA}" type="presParOf" srcId="{523C577E-FF44-4476-A0D2-06F9EE521598}" destId="{186B5B8C-4575-4E0D-A070-ACD678E1CB2F}" srcOrd="1" destOrd="0" presId="urn:microsoft.com/office/officeart/2005/8/layout/hierarchy1"/>
    <dgm:cxn modelId="{F35E9D7C-A31A-D54B-9B5B-E6B8AF9AE1D9}" type="presParOf" srcId="{186B5B8C-4575-4E0D-A070-ACD678E1CB2F}" destId="{43E12BDF-2547-4047-BFE6-7CAEBEE11DE6}" srcOrd="0" destOrd="0" presId="urn:microsoft.com/office/officeart/2005/8/layout/hierarchy1"/>
    <dgm:cxn modelId="{D286E849-4F19-FD45-BD13-80E845AB5D85}" type="presParOf" srcId="{186B5B8C-4575-4E0D-A070-ACD678E1CB2F}" destId="{1D0D7A5A-F25C-E941-803E-FFE4C93DEE9E}" srcOrd="1" destOrd="0" presId="urn:microsoft.com/office/officeart/2005/8/layout/hierarchy1"/>
    <dgm:cxn modelId="{43BAF43E-BC84-7140-A84F-49C88FB6E4DC}" type="presParOf" srcId="{1D0D7A5A-F25C-E941-803E-FFE4C93DEE9E}" destId="{5BB28F30-6727-9F46-B004-C8594971DC58}" srcOrd="0" destOrd="0" presId="urn:microsoft.com/office/officeart/2005/8/layout/hierarchy1"/>
    <dgm:cxn modelId="{E6910EEC-EC9D-2546-B83D-3E770ED4E27B}" type="presParOf" srcId="{5BB28F30-6727-9F46-B004-C8594971DC58}" destId="{53D13AB1-7D41-924D-9A96-788D413B6D0A}" srcOrd="0" destOrd="0" presId="urn:microsoft.com/office/officeart/2005/8/layout/hierarchy1"/>
    <dgm:cxn modelId="{0D6ECF30-621E-B24E-9F04-5D22D8B3C38E}" type="presParOf" srcId="{5BB28F30-6727-9F46-B004-C8594971DC58}" destId="{07CE774C-EBF4-B14F-8070-983B5C23409E}" srcOrd="1" destOrd="0" presId="urn:microsoft.com/office/officeart/2005/8/layout/hierarchy1"/>
    <dgm:cxn modelId="{CC971D85-9950-2A4E-8B78-C9FDF60B304F}" type="presParOf" srcId="{1D0D7A5A-F25C-E941-803E-FFE4C93DEE9E}" destId="{69F56C3A-0216-FB4E-8338-E0BC355FEF8D}" srcOrd="1" destOrd="0" presId="urn:microsoft.com/office/officeart/2005/8/layout/hierarchy1"/>
    <dgm:cxn modelId="{5BBA0B9A-8FDA-48B7-AE79-6B59663B063C}" type="presParOf" srcId="{E59ACDE9-C9A6-40F8-B290-4DBF22579BAC}" destId="{CB66131A-34F2-4892-ABF9-EE9B85E3299E}" srcOrd="2" destOrd="0" presId="urn:microsoft.com/office/officeart/2005/8/layout/hierarchy1"/>
    <dgm:cxn modelId="{59CBA523-DC03-4C7B-ACBE-257E887D6A1D}" type="presParOf" srcId="{E59ACDE9-C9A6-40F8-B290-4DBF22579BAC}" destId="{53F7C3FA-16E8-4828-877E-ECB1BCD9D427}" srcOrd="3" destOrd="0" presId="urn:microsoft.com/office/officeart/2005/8/layout/hierarchy1"/>
    <dgm:cxn modelId="{1244E05C-347B-4A2A-B9C5-375F6F2B02E4}" type="presParOf" srcId="{53F7C3FA-16E8-4828-877E-ECB1BCD9D427}" destId="{A958DC44-D5DA-4F12-9938-7AFD23E64DE4}" srcOrd="0" destOrd="0" presId="urn:microsoft.com/office/officeart/2005/8/layout/hierarchy1"/>
    <dgm:cxn modelId="{EFDD5A8A-939F-4F1B-A305-0B546154744F}" type="presParOf" srcId="{A958DC44-D5DA-4F12-9938-7AFD23E64DE4}" destId="{5BE465AE-52B8-49F7-A994-BABE380B60EE}" srcOrd="0" destOrd="0" presId="urn:microsoft.com/office/officeart/2005/8/layout/hierarchy1"/>
    <dgm:cxn modelId="{B88FD125-1AD7-498B-A912-6E4D2F68B1CD}" type="presParOf" srcId="{A958DC44-D5DA-4F12-9938-7AFD23E64DE4}" destId="{75938AC8-333D-43E5-9DC2-7825ECBE8024}" srcOrd="1" destOrd="0" presId="urn:microsoft.com/office/officeart/2005/8/layout/hierarchy1"/>
    <dgm:cxn modelId="{FC7589DE-4991-4CB5-820F-37191C43121D}" type="presParOf" srcId="{53F7C3FA-16E8-4828-877E-ECB1BCD9D427}" destId="{B9840C60-A398-47E3-87EA-D03573C474BD}" srcOrd="1" destOrd="0" presId="urn:microsoft.com/office/officeart/2005/8/layout/hierarchy1"/>
    <dgm:cxn modelId="{7A90119A-D0E7-4A40-96D1-FC4AA19AF297}" type="presParOf" srcId="{B9840C60-A398-47E3-87EA-D03573C474BD}" destId="{24C42EC2-9301-0E4C-9BFA-9ECEEC8CEEEA}" srcOrd="0" destOrd="0" presId="urn:microsoft.com/office/officeart/2005/8/layout/hierarchy1"/>
    <dgm:cxn modelId="{46A4EF00-E469-A347-B2F7-1E84D85D1C03}" type="presParOf" srcId="{B9840C60-A398-47E3-87EA-D03573C474BD}" destId="{0D7C8232-38AE-644A-9F4F-DDA7CD88C044}" srcOrd="1" destOrd="0" presId="urn:microsoft.com/office/officeart/2005/8/layout/hierarchy1"/>
    <dgm:cxn modelId="{A3E0B645-E271-CE4A-9A81-51090302A91A}" type="presParOf" srcId="{0D7C8232-38AE-644A-9F4F-DDA7CD88C044}" destId="{D5C5DF1F-66A4-2643-9C87-8245BEC4AA3F}" srcOrd="0" destOrd="0" presId="urn:microsoft.com/office/officeart/2005/8/layout/hierarchy1"/>
    <dgm:cxn modelId="{27757CE1-EF5A-E84B-863F-F942DAE3C0D6}" type="presParOf" srcId="{D5C5DF1F-66A4-2643-9C87-8245BEC4AA3F}" destId="{8ECA99C4-CD96-824C-A4A8-2CAFF5841A84}" srcOrd="0" destOrd="0" presId="urn:microsoft.com/office/officeart/2005/8/layout/hierarchy1"/>
    <dgm:cxn modelId="{A50BA643-EAC5-2744-B130-E57BA3BAD315}" type="presParOf" srcId="{D5C5DF1F-66A4-2643-9C87-8245BEC4AA3F}" destId="{19B0351E-DCC6-554F-B9AA-234D46FDF55D}" srcOrd="1" destOrd="0" presId="urn:microsoft.com/office/officeart/2005/8/layout/hierarchy1"/>
    <dgm:cxn modelId="{0B34A3BE-421B-E944-8115-13E1302AC4B1}" type="presParOf" srcId="{0D7C8232-38AE-644A-9F4F-DDA7CD88C044}" destId="{4F9B2580-D081-7347-8D5D-7FC3801D7FDD}" srcOrd="1" destOrd="0" presId="urn:microsoft.com/office/officeart/2005/8/layout/hierarchy1"/>
    <dgm:cxn modelId="{7D6B05F1-F6C3-AA4A-AD24-373BDEC3A3CD}" type="presParOf" srcId="{B9840C60-A398-47E3-87EA-D03573C474BD}" destId="{E2BF0E28-A0AE-BB44-81E6-1A4FC4F13469}" srcOrd="2" destOrd="0" presId="urn:microsoft.com/office/officeart/2005/8/layout/hierarchy1"/>
    <dgm:cxn modelId="{24284F44-3C42-CF40-9228-9975F344D973}" type="presParOf" srcId="{B9840C60-A398-47E3-87EA-D03573C474BD}" destId="{C5851C95-7C86-9048-A5CC-D02C46D1E69D}" srcOrd="3" destOrd="0" presId="urn:microsoft.com/office/officeart/2005/8/layout/hierarchy1"/>
    <dgm:cxn modelId="{4B70CA97-76F2-1C47-B3E4-2540E381A654}" type="presParOf" srcId="{C5851C95-7C86-9048-A5CC-D02C46D1E69D}" destId="{21AE0733-C298-9040-8A92-B35F147995A4}" srcOrd="0" destOrd="0" presId="urn:microsoft.com/office/officeart/2005/8/layout/hierarchy1"/>
    <dgm:cxn modelId="{C2B3BEFC-0FBC-AB41-86C3-7370D6652D8B}" type="presParOf" srcId="{21AE0733-C298-9040-8A92-B35F147995A4}" destId="{C7F615D1-78A6-6344-85E6-A92FB4CB3CF9}" srcOrd="0" destOrd="0" presId="urn:microsoft.com/office/officeart/2005/8/layout/hierarchy1"/>
    <dgm:cxn modelId="{A4A597F7-B1E6-6241-8BE7-B6AEBCB0EBAF}" type="presParOf" srcId="{21AE0733-C298-9040-8A92-B35F147995A4}" destId="{CA56E514-22C7-264E-990A-F97A4615913A}" srcOrd="1" destOrd="0" presId="urn:microsoft.com/office/officeart/2005/8/layout/hierarchy1"/>
    <dgm:cxn modelId="{9BDECE46-0072-6D49-AB36-CB65BC9AF6AA}" type="presParOf" srcId="{C5851C95-7C86-9048-A5CC-D02C46D1E69D}" destId="{DA8A18B6-9DDC-1945-88C1-DD4DDD4CE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B9F58-8F72-4836-A94B-F4F1F54F35F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52BB4-4AA7-4EAE-BD4B-9CE9BE17D27F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gm:t>
    </dgm:pt>
    <dgm:pt modelId="{81246A8D-3EA9-4AF6-9D39-D9B5D3B8C67C}" type="par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7D480F-F6E6-474E-85CF-F5AA4692D7F5}" type="sib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1775DE-5D2F-4B4A-A138-EDE2FC931C04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gm:t>
    </dgm:pt>
    <dgm:pt modelId="{2EBDB9A7-8631-4595-ACC1-2DA82412D03F}" type="par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566999-95EA-4DEA-92D1-C57780304DFD}" type="sib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5351B1-8A1A-4044-9630-CD6F1264ADA3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gm:t>
    </dgm:pt>
    <dgm:pt modelId="{2D2716DC-EEA1-4007-A9DE-C945F4EA7276}" type="par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0BA90-37CE-46B8-8811-05E0FC71D09C}" type="sib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63CCC0-A1D9-E446-94AC-2E78A214AC6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18FF4D2-F1A7-754F-A933-18C6EA23BA05}" type="parTrans" cxnId="{1581B3E3-E42F-BE41-B366-604C2D29BA38}">
      <dgm:prSet/>
      <dgm:spPr/>
      <dgm:t>
        <a:bodyPr/>
        <a:lstStyle/>
        <a:p>
          <a:endParaRPr lang="en-US"/>
        </a:p>
      </dgm:t>
    </dgm:pt>
    <dgm:pt modelId="{9DF1AE87-7C1F-BB4C-BD36-A5672835176A}" type="sibTrans" cxnId="{1581B3E3-E42F-BE41-B366-604C2D29BA38}">
      <dgm:prSet/>
      <dgm:spPr/>
      <dgm:t>
        <a:bodyPr/>
        <a:lstStyle/>
        <a:p>
          <a:endParaRPr lang="en-US"/>
        </a:p>
      </dgm:t>
    </dgm:pt>
    <dgm:pt modelId="{8EF77134-37C4-6E4C-91E7-87C45715002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97050B"/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</a:t>
          </a:r>
          <a:endParaRPr 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572FEA2-F27B-0B49-AF23-57C7AF602791}" type="parTrans" cxnId="{0D22DB7D-3F71-8147-93F7-933A7906FD1C}">
      <dgm:prSet/>
      <dgm:spPr/>
      <dgm:t>
        <a:bodyPr/>
        <a:lstStyle/>
        <a:p>
          <a:endParaRPr lang="en-US"/>
        </a:p>
      </dgm:t>
    </dgm:pt>
    <dgm:pt modelId="{4A0F5E06-BF6C-DB4E-91BF-70170C9F1133}" type="sibTrans" cxnId="{0D22DB7D-3F71-8147-93F7-933A7906FD1C}">
      <dgm:prSet/>
      <dgm:spPr/>
      <dgm:t>
        <a:bodyPr/>
        <a:lstStyle/>
        <a:p>
          <a:endParaRPr lang="en-US"/>
        </a:p>
      </dgm:t>
    </dgm:pt>
    <dgm:pt modelId="{508C869C-F18F-194C-B2B6-A54FEF44A1CB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3AE64C-88D0-934C-A6A3-517DB1349B2E}" type="parTrans" cxnId="{B73C61D9-5CCA-944F-86E4-B00AEE0AF044}">
      <dgm:prSet/>
      <dgm:spPr/>
      <dgm:t>
        <a:bodyPr/>
        <a:lstStyle/>
        <a:p>
          <a:endParaRPr lang="en-US"/>
        </a:p>
      </dgm:t>
    </dgm:pt>
    <dgm:pt modelId="{B21FD05D-D1C2-B540-880B-227DF771D44F}" type="sibTrans" cxnId="{B73C61D9-5CCA-944F-86E4-B00AEE0AF044}">
      <dgm:prSet/>
      <dgm:spPr/>
      <dgm:t>
        <a:bodyPr/>
        <a:lstStyle/>
        <a:p>
          <a:endParaRPr lang="en-US"/>
        </a:p>
      </dgm:t>
    </dgm:pt>
    <dgm:pt modelId="{0A18EE62-7CC9-450B-BF86-073A99C562A8}" type="pres">
      <dgm:prSet presAssocID="{25AB9F58-8F72-4836-A94B-F4F1F54F3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F93EB1-1C0B-4270-BBD6-122465F853B8}" type="pres">
      <dgm:prSet presAssocID="{39352BB4-4AA7-4EAE-BD4B-9CE9BE17D27F}" presName="hierRoot1" presStyleCnt="0"/>
      <dgm:spPr/>
    </dgm:pt>
    <dgm:pt modelId="{9A745BAB-DEAD-4D36-9B80-1D51B6178C88}" type="pres">
      <dgm:prSet presAssocID="{39352BB4-4AA7-4EAE-BD4B-9CE9BE17D27F}" presName="composite" presStyleCnt="0"/>
      <dgm:spPr/>
    </dgm:pt>
    <dgm:pt modelId="{C37FD1C0-CF2A-4383-B468-CDCC9EC339B3}" type="pres">
      <dgm:prSet presAssocID="{39352BB4-4AA7-4EAE-BD4B-9CE9BE17D27F}" presName="background" presStyleLbl="node0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87B5326B-57AB-4127-A1EF-CFEF63980617}" type="pres">
      <dgm:prSet presAssocID="{39352BB4-4AA7-4EAE-BD4B-9CE9BE17D27F}" presName="text" presStyleLbl="fgAcc0" presStyleIdx="0" presStyleCnt="1" custScaleX="90527" custScaleY="41828" custLinFactNeighborX="21760" custLinFactNeighborY="-20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ACDE9-C9A6-40F8-B290-4DBF22579BAC}" type="pres">
      <dgm:prSet presAssocID="{39352BB4-4AA7-4EAE-BD4B-9CE9BE17D27F}" presName="hierChild2" presStyleCnt="0"/>
      <dgm:spPr/>
    </dgm:pt>
    <dgm:pt modelId="{B8A512B8-C4ED-4BC5-A5FC-0BE84CB62B8C}" type="pres">
      <dgm:prSet presAssocID="{2EBDB9A7-8631-4595-ACC1-2DA82412D03F}" presName="Name10" presStyleLbl="parChTrans1D2" presStyleIdx="0" presStyleCnt="2" custSzX="168445" custSzY="989199"/>
      <dgm:spPr/>
      <dgm:t>
        <a:bodyPr/>
        <a:lstStyle/>
        <a:p>
          <a:endParaRPr lang="en-US"/>
        </a:p>
      </dgm:t>
    </dgm:pt>
    <dgm:pt modelId="{523C577E-FF44-4476-A0D2-06F9EE521598}" type="pres">
      <dgm:prSet presAssocID="{7C1775DE-5D2F-4B4A-A138-EDE2FC931C04}" presName="hierRoot2" presStyleCnt="0"/>
      <dgm:spPr/>
    </dgm:pt>
    <dgm:pt modelId="{86CE1F06-D5C5-4582-970A-E43AC1FE63DB}" type="pres">
      <dgm:prSet presAssocID="{7C1775DE-5D2F-4B4A-A138-EDE2FC931C04}" presName="composite2" presStyleCnt="0"/>
      <dgm:spPr/>
    </dgm:pt>
    <dgm:pt modelId="{92929E99-89CA-4E2F-80DB-EAD268F78E5B}" type="pres">
      <dgm:prSet presAssocID="{7C1775DE-5D2F-4B4A-A138-EDE2FC931C04}" presName="background2" presStyleLbl="node2" presStyleIdx="0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FA918A27-BF5A-4058-B5B6-0974613E8504}" type="pres">
      <dgm:prSet presAssocID="{7C1775DE-5D2F-4B4A-A138-EDE2FC931C04}" presName="text2" presStyleLbl="fgAcc2" presStyleIdx="0" presStyleCnt="2" custScaleX="88372" custScaleY="54019" custLinFactX="100000" custLinFactNeighborX="109899" custLinFactNeighborY="-23870">
        <dgm:presLayoutVars>
          <dgm:chPref val="3"/>
        </dgm:presLayoutVars>
      </dgm:prSet>
      <dgm:spPr>
        <a:xfrm>
          <a:off x="8068645" y="2368306"/>
          <a:ext cx="3270051" cy="1144329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86B5B8C-4575-4E0D-A070-ACD678E1CB2F}" type="pres">
      <dgm:prSet presAssocID="{7C1775DE-5D2F-4B4A-A138-EDE2FC931C04}" presName="hierChild3" presStyleCnt="0"/>
      <dgm:spPr/>
    </dgm:pt>
    <dgm:pt modelId="{43E12BDF-2547-4047-BFE6-7CAEBEE11DE6}" type="pres">
      <dgm:prSet presAssocID="{253AE64C-88D0-934C-A6A3-517DB1349B2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D0D7A5A-F25C-E941-803E-FFE4C93DEE9E}" type="pres">
      <dgm:prSet presAssocID="{508C869C-F18F-194C-B2B6-A54FEF44A1CB}" presName="hierRoot3" presStyleCnt="0"/>
      <dgm:spPr/>
    </dgm:pt>
    <dgm:pt modelId="{5BB28F30-6727-9F46-B004-C8594971DC58}" type="pres">
      <dgm:prSet presAssocID="{508C869C-F18F-194C-B2B6-A54FEF44A1CB}" presName="composite3" presStyleCnt="0"/>
      <dgm:spPr/>
    </dgm:pt>
    <dgm:pt modelId="{53D13AB1-7D41-924D-9A96-788D413B6D0A}" type="pres">
      <dgm:prSet presAssocID="{508C869C-F18F-194C-B2B6-A54FEF44A1CB}" presName="background3" presStyleLbl="node3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07CE774C-EBF4-B14F-8070-983B5C23409E}" type="pres">
      <dgm:prSet presAssocID="{508C869C-F18F-194C-B2B6-A54FEF44A1CB}" presName="text3" presStyleLbl="fgAcc3" presStyleIdx="0" presStyleCnt="3" custScaleX="51983" custScaleY="33029" custLinFactX="100000" custLinFactNeighborX="103289" custLinFactNeighborY="-36789">
        <dgm:presLayoutVars>
          <dgm:chPref val="3"/>
        </dgm:presLayoutVars>
      </dgm:prSet>
      <dgm:spPr>
        <a:xfrm>
          <a:off x="6096012" y="4072685"/>
          <a:ext cx="3336038" cy="211838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9F56C3A-0216-FB4E-8338-E0BC355FEF8D}" type="pres">
      <dgm:prSet presAssocID="{508C869C-F18F-194C-B2B6-A54FEF44A1CB}" presName="hierChild4" presStyleCnt="0"/>
      <dgm:spPr/>
    </dgm:pt>
    <dgm:pt modelId="{CB66131A-34F2-4892-ABF9-EE9B85E3299E}" type="pres">
      <dgm:prSet presAssocID="{2D2716DC-EEA1-4007-A9DE-C945F4EA7276}" presName="Name10" presStyleLbl="parChTrans1D2" presStyleIdx="1" presStyleCnt="2" custSzX="1846328" custSzY="987480"/>
      <dgm:spPr/>
      <dgm:t>
        <a:bodyPr/>
        <a:lstStyle/>
        <a:p>
          <a:endParaRPr lang="en-US"/>
        </a:p>
      </dgm:t>
    </dgm:pt>
    <dgm:pt modelId="{53F7C3FA-16E8-4828-877E-ECB1BCD9D427}" type="pres">
      <dgm:prSet presAssocID="{125351B1-8A1A-4044-9630-CD6F1264ADA3}" presName="hierRoot2" presStyleCnt="0"/>
      <dgm:spPr/>
    </dgm:pt>
    <dgm:pt modelId="{A958DC44-D5DA-4F12-9938-7AFD23E64DE4}" type="pres">
      <dgm:prSet presAssocID="{125351B1-8A1A-4044-9630-CD6F1264ADA3}" presName="composite2" presStyleCnt="0"/>
      <dgm:spPr/>
    </dgm:pt>
    <dgm:pt modelId="{5BE465AE-52B8-49F7-A994-BABE380B60EE}" type="pres">
      <dgm:prSet presAssocID="{125351B1-8A1A-4044-9630-CD6F1264ADA3}" presName="background2" presStyleLbl="node2" presStyleIdx="1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75938AC8-333D-43E5-9DC2-7825ECBE8024}" type="pres">
      <dgm:prSet presAssocID="{125351B1-8A1A-4044-9630-CD6F1264ADA3}" presName="text2" presStyleLbl="fgAcc2" presStyleIdx="1" presStyleCnt="2" custScaleX="84017" custScaleY="52769" custLinFactX="-57615" custLinFactNeighborX="-100000" custLinFactNeighborY="-24267">
        <dgm:presLayoutVars>
          <dgm:chPref val="3"/>
        </dgm:presLayoutVars>
      </dgm:prSet>
      <dgm:spPr>
        <a:xfrm>
          <a:off x="1486836" y="2359896"/>
          <a:ext cx="3108887" cy="111785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9840C60-A398-47E3-87EA-D03573C474BD}" type="pres">
      <dgm:prSet presAssocID="{125351B1-8A1A-4044-9630-CD6F1264ADA3}" presName="hierChild3" presStyleCnt="0"/>
      <dgm:spPr/>
    </dgm:pt>
    <dgm:pt modelId="{24C42EC2-9301-0E4C-9BFA-9ECEEC8CEEEA}" type="pres">
      <dgm:prSet presAssocID="{418FF4D2-F1A7-754F-A933-18C6EA23BA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D7C8232-38AE-644A-9F4F-DDA7CD88C044}" type="pres">
      <dgm:prSet presAssocID="{5A63CCC0-A1D9-E446-94AC-2E78A214AC6F}" presName="hierRoot3" presStyleCnt="0"/>
      <dgm:spPr/>
    </dgm:pt>
    <dgm:pt modelId="{D5C5DF1F-66A4-2643-9C87-8245BEC4AA3F}" type="pres">
      <dgm:prSet presAssocID="{5A63CCC0-A1D9-E446-94AC-2E78A214AC6F}" presName="composite3" presStyleCnt="0"/>
      <dgm:spPr/>
    </dgm:pt>
    <dgm:pt modelId="{8ECA99C4-CD96-824C-A4A8-2CAFF5841A84}" type="pres">
      <dgm:prSet presAssocID="{5A63CCC0-A1D9-E446-94AC-2E78A214AC6F}" presName="background3" presStyleLbl="node3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19B0351E-DCC6-554F-B9AA-234D46FDF55D}" type="pres">
      <dgm:prSet presAssocID="{5A63CCC0-A1D9-E446-94AC-2E78A214AC6F}" presName="text3" presStyleLbl="fgAcc3" presStyleIdx="1" presStyleCnt="3" custScaleX="85529" custScaleY="46207" custLinFactX="-3650" custLinFactNeighborX="-100000" custLinFactNeighborY="-17004">
        <dgm:presLayoutVars>
          <dgm:chPref val="3"/>
        </dgm:presLayoutVars>
      </dgm:prSet>
      <dgm:spPr>
        <a:xfrm>
          <a:off x="112415" y="4924658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F9B2580-D081-7347-8D5D-7FC3801D7FDD}" type="pres">
      <dgm:prSet presAssocID="{5A63CCC0-A1D9-E446-94AC-2E78A214AC6F}" presName="hierChild4" presStyleCnt="0"/>
      <dgm:spPr/>
    </dgm:pt>
    <dgm:pt modelId="{E2BF0E28-A0AE-BB44-81E6-1A4FC4F13469}" type="pres">
      <dgm:prSet presAssocID="{E572FEA2-F27B-0B49-AF23-57C7AF60279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5851C95-7C86-9048-A5CC-D02C46D1E69D}" type="pres">
      <dgm:prSet presAssocID="{8EF77134-37C4-6E4C-91E7-87C457150025}" presName="hierRoot3" presStyleCnt="0"/>
      <dgm:spPr/>
    </dgm:pt>
    <dgm:pt modelId="{21AE0733-C298-9040-8A92-B35F147995A4}" type="pres">
      <dgm:prSet presAssocID="{8EF77134-37C4-6E4C-91E7-87C457150025}" presName="composite3" presStyleCnt="0"/>
      <dgm:spPr/>
    </dgm:pt>
    <dgm:pt modelId="{C7F615D1-78A6-6344-85E6-A92FB4CB3CF9}" type="pres">
      <dgm:prSet presAssocID="{8EF77134-37C4-6E4C-91E7-87C457150025}" presName="background3" presStyleLbl="node3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CA56E514-22C7-264E-990A-F97A4615913A}" type="pres">
      <dgm:prSet presAssocID="{8EF77134-37C4-6E4C-91E7-87C457150025}" presName="text3" presStyleLbl="fgAcc3" presStyleIdx="2" presStyleCnt="3" custScaleX="85529" custScaleY="46207" custLinFactX="-6658" custLinFactNeighborX="-100000" custLinFactNeighborY="-18819">
        <dgm:presLayoutVars>
          <dgm:chPref val="3"/>
        </dgm:presLayoutVars>
      </dgm:prSet>
      <dgm:spPr>
        <a:xfrm>
          <a:off x="3772828" y="4964853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A8A18B6-9DDC-1945-88C1-DD4DDD4CEE48}" type="pres">
      <dgm:prSet presAssocID="{8EF77134-37C4-6E4C-91E7-87C457150025}" presName="hierChild4" presStyleCnt="0"/>
      <dgm:spPr/>
    </dgm:pt>
  </dgm:ptLst>
  <dgm:cxnLst>
    <dgm:cxn modelId="{C1E40A33-D9BC-438D-8F35-CBBEF5DA95F5}" srcId="{39352BB4-4AA7-4EAE-BD4B-9CE9BE17D27F}" destId="{7C1775DE-5D2F-4B4A-A138-EDE2FC931C04}" srcOrd="0" destOrd="0" parTransId="{2EBDB9A7-8631-4595-ACC1-2DA82412D03F}" sibTransId="{AB566999-95EA-4DEA-92D1-C57780304DFD}"/>
    <dgm:cxn modelId="{ACE31C49-F30F-462A-AE9C-06D7A0FDE288}" type="presOf" srcId="{39352BB4-4AA7-4EAE-BD4B-9CE9BE17D27F}" destId="{87B5326B-57AB-4127-A1EF-CFEF63980617}" srcOrd="0" destOrd="0" presId="urn:microsoft.com/office/officeart/2005/8/layout/hierarchy1"/>
    <dgm:cxn modelId="{E42AE638-0E87-6842-87F5-9E630C3429E4}" type="presOf" srcId="{508C869C-F18F-194C-B2B6-A54FEF44A1CB}" destId="{07CE774C-EBF4-B14F-8070-983B5C23409E}" srcOrd="0" destOrd="0" presId="urn:microsoft.com/office/officeart/2005/8/layout/hierarchy1"/>
    <dgm:cxn modelId="{1581B3E3-E42F-BE41-B366-604C2D29BA38}" srcId="{125351B1-8A1A-4044-9630-CD6F1264ADA3}" destId="{5A63CCC0-A1D9-E446-94AC-2E78A214AC6F}" srcOrd="0" destOrd="0" parTransId="{418FF4D2-F1A7-754F-A933-18C6EA23BA05}" sibTransId="{9DF1AE87-7C1F-BB4C-BD36-A5672835176A}"/>
    <dgm:cxn modelId="{D343CA34-1552-EA49-BF94-4911652F8684}" type="presOf" srcId="{418FF4D2-F1A7-754F-A933-18C6EA23BA05}" destId="{24C42EC2-9301-0E4C-9BFA-9ECEEC8CEEEA}" srcOrd="0" destOrd="0" presId="urn:microsoft.com/office/officeart/2005/8/layout/hierarchy1"/>
    <dgm:cxn modelId="{0D22DB7D-3F71-8147-93F7-933A7906FD1C}" srcId="{125351B1-8A1A-4044-9630-CD6F1264ADA3}" destId="{8EF77134-37C4-6E4C-91E7-87C457150025}" srcOrd="1" destOrd="0" parTransId="{E572FEA2-F27B-0B49-AF23-57C7AF602791}" sibTransId="{4A0F5E06-BF6C-DB4E-91BF-70170C9F1133}"/>
    <dgm:cxn modelId="{93FA8017-CD56-B144-A5C7-0A901162CA49}" type="presOf" srcId="{8EF77134-37C4-6E4C-91E7-87C457150025}" destId="{CA56E514-22C7-264E-990A-F97A4615913A}" srcOrd="0" destOrd="0" presId="urn:microsoft.com/office/officeart/2005/8/layout/hierarchy1"/>
    <dgm:cxn modelId="{12BEC569-610A-9544-9337-0AAD6778DD08}" type="presOf" srcId="{253AE64C-88D0-934C-A6A3-517DB1349B2E}" destId="{43E12BDF-2547-4047-BFE6-7CAEBEE11DE6}" srcOrd="0" destOrd="0" presId="urn:microsoft.com/office/officeart/2005/8/layout/hierarchy1"/>
    <dgm:cxn modelId="{07965D0B-60BA-4AA7-BEBB-8F9C2AD2CF38}" srcId="{25AB9F58-8F72-4836-A94B-F4F1F54F35F9}" destId="{39352BB4-4AA7-4EAE-BD4B-9CE9BE17D27F}" srcOrd="0" destOrd="0" parTransId="{81246A8D-3EA9-4AF6-9D39-D9B5D3B8C67C}" sibTransId="{107D480F-F6E6-474E-85CF-F5AA4692D7F5}"/>
    <dgm:cxn modelId="{4B7B7B74-3BDC-014E-B79B-A425B0B52D64}" type="presOf" srcId="{E572FEA2-F27B-0B49-AF23-57C7AF602791}" destId="{E2BF0E28-A0AE-BB44-81E6-1A4FC4F13469}" srcOrd="0" destOrd="0" presId="urn:microsoft.com/office/officeart/2005/8/layout/hierarchy1"/>
    <dgm:cxn modelId="{653974B1-9B9D-4C74-A8F7-5C0F7BB0BBC0}" srcId="{39352BB4-4AA7-4EAE-BD4B-9CE9BE17D27F}" destId="{125351B1-8A1A-4044-9630-CD6F1264ADA3}" srcOrd="1" destOrd="0" parTransId="{2D2716DC-EEA1-4007-A9DE-C945F4EA7276}" sibTransId="{18D0BA90-37CE-46B8-8811-05E0FC71D09C}"/>
    <dgm:cxn modelId="{31B93BDC-A4F7-44CC-8F49-B33FFFF233DF}" type="presOf" srcId="{125351B1-8A1A-4044-9630-CD6F1264ADA3}" destId="{75938AC8-333D-43E5-9DC2-7825ECBE8024}" srcOrd="0" destOrd="0" presId="urn:microsoft.com/office/officeart/2005/8/layout/hierarchy1"/>
    <dgm:cxn modelId="{63108E98-BB92-41EE-9124-E0F4CD10135B}" type="presOf" srcId="{2EBDB9A7-8631-4595-ACC1-2DA82412D03F}" destId="{B8A512B8-C4ED-4BC5-A5FC-0BE84CB62B8C}" srcOrd="0" destOrd="0" presId="urn:microsoft.com/office/officeart/2005/8/layout/hierarchy1"/>
    <dgm:cxn modelId="{B73C61D9-5CCA-944F-86E4-B00AEE0AF044}" srcId="{7C1775DE-5D2F-4B4A-A138-EDE2FC931C04}" destId="{508C869C-F18F-194C-B2B6-A54FEF44A1CB}" srcOrd="0" destOrd="0" parTransId="{253AE64C-88D0-934C-A6A3-517DB1349B2E}" sibTransId="{B21FD05D-D1C2-B540-880B-227DF771D44F}"/>
    <dgm:cxn modelId="{4ED19005-023D-46FC-9BA3-F3FA1665224C}" type="presOf" srcId="{2D2716DC-EEA1-4007-A9DE-C945F4EA7276}" destId="{CB66131A-34F2-4892-ABF9-EE9B85E3299E}" srcOrd="0" destOrd="0" presId="urn:microsoft.com/office/officeart/2005/8/layout/hierarchy1"/>
    <dgm:cxn modelId="{DD77A870-10CE-BC44-B074-BE3C0553062D}" type="presOf" srcId="{5A63CCC0-A1D9-E446-94AC-2E78A214AC6F}" destId="{19B0351E-DCC6-554F-B9AA-234D46FDF55D}" srcOrd="0" destOrd="0" presId="urn:microsoft.com/office/officeart/2005/8/layout/hierarchy1"/>
    <dgm:cxn modelId="{6C8855B0-B0AB-40A6-B6D3-02AD74D2041E}" type="presOf" srcId="{25AB9F58-8F72-4836-A94B-F4F1F54F35F9}" destId="{0A18EE62-7CC9-450B-BF86-073A99C562A8}" srcOrd="0" destOrd="0" presId="urn:microsoft.com/office/officeart/2005/8/layout/hierarchy1"/>
    <dgm:cxn modelId="{69A85602-E7E8-41C5-83D6-6E16B99FFA7F}" type="presOf" srcId="{7C1775DE-5D2F-4B4A-A138-EDE2FC931C04}" destId="{FA918A27-BF5A-4058-B5B6-0974613E8504}" srcOrd="0" destOrd="0" presId="urn:microsoft.com/office/officeart/2005/8/layout/hierarchy1"/>
    <dgm:cxn modelId="{922EE34E-B977-4D7C-9612-A484A656AA2F}" type="presParOf" srcId="{0A18EE62-7CC9-450B-BF86-073A99C562A8}" destId="{E7F93EB1-1C0B-4270-BBD6-122465F853B8}" srcOrd="0" destOrd="0" presId="urn:microsoft.com/office/officeart/2005/8/layout/hierarchy1"/>
    <dgm:cxn modelId="{BBA76ADA-ED3D-4518-852D-5E5BA520E936}" type="presParOf" srcId="{E7F93EB1-1C0B-4270-BBD6-122465F853B8}" destId="{9A745BAB-DEAD-4D36-9B80-1D51B6178C88}" srcOrd="0" destOrd="0" presId="urn:microsoft.com/office/officeart/2005/8/layout/hierarchy1"/>
    <dgm:cxn modelId="{029735C6-388A-442E-A4C8-BF5E5D2C96F3}" type="presParOf" srcId="{9A745BAB-DEAD-4D36-9B80-1D51B6178C88}" destId="{C37FD1C0-CF2A-4383-B468-CDCC9EC339B3}" srcOrd="0" destOrd="0" presId="urn:microsoft.com/office/officeart/2005/8/layout/hierarchy1"/>
    <dgm:cxn modelId="{444AE939-E3B3-4906-904F-F4B33B2DEC6F}" type="presParOf" srcId="{9A745BAB-DEAD-4D36-9B80-1D51B6178C88}" destId="{87B5326B-57AB-4127-A1EF-CFEF63980617}" srcOrd="1" destOrd="0" presId="urn:microsoft.com/office/officeart/2005/8/layout/hierarchy1"/>
    <dgm:cxn modelId="{8D36E258-E3B5-4ECB-B325-F9394DE507B1}" type="presParOf" srcId="{E7F93EB1-1C0B-4270-BBD6-122465F853B8}" destId="{E59ACDE9-C9A6-40F8-B290-4DBF22579BAC}" srcOrd="1" destOrd="0" presId="urn:microsoft.com/office/officeart/2005/8/layout/hierarchy1"/>
    <dgm:cxn modelId="{3D9E9B59-8544-49F1-89AE-22C4DF69648E}" type="presParOf" srcId="{E59ACDE9-C9A6-40F8-B290-4DBF22579BAC}" destId="{B8A512B8-C4ED-4BC5-A5FC-0BE84CB62B8C}" srcOrd="0" destOrd="0" presId="urn:microsoft.com/office/officeart/2005/8/layout/hierarchy1"/>
    <dgm:cxn modelId="{4E7F787D-5BF1-473C-83D5-C7F40CD2C9D6}" type="presParOf" srcId="{E59ACDE9-C9A6-40F8-B290-4DBF22579BAC}" destId="{523C577E-FF44-4476-A0D2-06F9EE521598}" srcOrd="1" destOrd="0" presId="urn:microsoft.com/office/officeart/2005/8/layout/hierarchy1"/>
    <dgm:cxn modelId="{E430FC71-322F-4D40-9C2B-F870F331A982}" type="presParOf" srcId="{523C577E-FF44-4476-A0D2-06F9EE521598}" destId="{86CE1F06-D5C5-4582-970A-E43AC1FE63DB}" srcOrd="0" destOrd="0" presId="urn:microsoft.com/office/officeart/2005/8/layout/hierarchy1"/>
    <dgm:cxn modelId="{425294AA-A6DD-4429-AEA0-5D5DADA80D5F}" type="presParOf" srcId="{86CE1F06-D5C5-4582-970A-E43AC1FE63DB}" destId="{92929E99-89CA-4E2F-80DB-EAD268F78E5B}" srcOrd="0" destOrd="0" presId="urn:microsoft.com/office/officeart/2005/8/layout/hierarchy1"/>
    <dgm:cxn modelId="{CE500997-468B-4AEC-A2F5-27E0D511B744}" type="presParOf" srcId="{86CE1F06-D5C5-4582-970A-E43AC1FE63DB}" destId="{FA918A27-BF5A-4058-B5B6-0974613E8504}" srcOrd="1" destOrd="0" presId="urn:microsoft.com/office/officeart/2005/8/layout/hierarchy1"/>
    <dgm:cxn modelId="{B1714B2E-2149-4BED-89AA-90B7ECFBF5EA}" type="presParOf" srcId="{523C577E-FF44-4476-A0D2-06F9EE521598}" destId="{186B5B8C-4575-4E0D-A070-ACD678E1CB2F}" srcOrd="1" destOrd="0" presId="urn:microsoft.com/office/officeart/2005/8/layout/hierarchy1"/>
    <dgm:cxn modelId="{F35E9D7C-A31A-D54B-9B5B-E6B8AF9AE1D9}" type="presParOf" srcId="{186B5B8C-4575-4E0D-A070-ACD678E1CB2F}" destId="{43E12BDF-2547-4047-BFE6-7CAEBEE11DE6}" srcOrd="0" destOrd="0" presId="urn:microsoft.com/office/officeart/2005/8/layout/hierarchy1"/>
    <dgm:cxn modelId="{D286E849-4F19-FD45-BD13-80E845AB5D85}" type="presParOf" srcId="{186B5B8C-4575-4E0D-A070-ACD678E1CB2F}" destId="{1D0D7A5A-F25C-E941-803E-FFE4C93DEE9E}" srcOrd="1" destOrd="0" presId="urn:microsoft.com/office/officeart/2005/8/layout/hierarchy1"/>
    <dgm:cxn modelId="{43BAF43E-BC84-7140-A84F-49C88FB6E4DC}" type="presParOf" srcId="{1D0D7A5A-F25C-E941-803E-FFE4C93DEE9E}" destId="{5BB28F30-6727-9F46-B004-C8594971DC58}" srcOrd="0" destOrd="0" presId="urn:microsoft.com/office/officeart/2005/8/layout/hierarchy1"/>
    <dgm:cxn modelId="{E6910EEC-EC9D-2546-B83D-3E770ED4E27B}" type="presParOf" srcId="{5BB28F30-6727-9F46-B004-C8594971DC58}" destId="{53D13AB1-7D41-924D-9A96-788D413B6D0A}" srcOrd="0" destOrd="0" presId="urn:microsoft.com/office/officeart/2005/8/layout/hierarchy1"/>
    <dgm:cxn modelId="{0D6ECF30-621E-B24E-9F04-5D22D8B3C38E}" type="presParOf" srcId="{5BB28F30-6727-9F46-B004-C8594971DC58}" destId="{07CE774C-EBF4-B14F-8070-983B5C23409E}" srcOrd="1" destOrd="0" presId="urn:microsoft.com/office/officeart/2005/8/layout/hierarchy1"/>
    <dgm:cxn modelId="{CC971D85-9950-2A4E-8B78-C9FDF60B304F}" type="presParOf" srcId="{1D0D7A5A-F25C-E941-803E-FFE4C93DEE9E}" destId="{69F56C3A-0216-FB4E-8338-E0BC355FEF8D}" srcOrd="1" destOrd="0" presId="urn:microsoft.com/office/officeart/2005/8/layout/hierarchy1"/>
    <dgm:cxn modelId="{5BBA0B9A-8FDA-48B7-AE79-6B59663B063C}" type="presParOf" srcId="{E59ACDE9-C9A6-40F8-B290-4DBF22579BAC}" destId="{CB66131A-34F2-4892-ABF9-EE9B85E3299E}" srcOrd="2" destOrd="0" presId="urn:microsoft.com/office/officeart/2005/8/layout/hierarchy1"/>
    <dgm:cxn modelId="{59CBA523-DC03-4C7B-ACBE-257E887D6A1D}" type="presParOf" srcId="{E59ACDE9-C9A6-40F8-B290-4DBF22579BAC}" destId="{53F7C3FA-16E8-4828-877E-ECB1BCD9D427}" srcOrd="3" destOrd="0" presId="urn:microsoft.com/office/officeart/2005/8/layout/hierarchy1"/>
    <dgm:cxn modelId="{1244E05C-347B-4A2A-B9C5-375F6F2B02E4}" type="presParOf" srcId="{53F7C3FA-16E8-4828-877E-ECB1BCD9D427}" destId="{A958DC44-D5DA-4F12-9938-7AFD23E64DE4}" srcOrd="0" destOrd="0" presId="urn:microsoft.com/office/officeart/2005/8/layout/hierarchy1"/>
    <dgm:cxn modelId="{EFDD5A8A-939F-4F1B-A305-0B546154744F}" type="presParOf" srcId="{A958DC44-D5DA-4F12-9938-7AFD23E64DE4}" destId="{5BE465AE-52B8-49F7-A994-BABE380B60EE}" srcOrd="0" destOrd="0" presId="urn:microsoft.com/office/officeart/2005/8/layout/hierarchy1"/>
    <dgm:cxn modelId="{B88FD125-1AD7-498B-A912-6E4D2F68B1CD}" type="presParOf" srcId="{A958DC44-D5DA-4F12-9938-7AFD23E64DE4}" destId="{75938AC8-333D-43E5-9DC2-7825ECBE8024}" srcOrd="1" destOrd="0" presId="urn:microsoft.com/office/officeart/2005/8/layout/hierarchy1"/>
    <dgm:cxn modelId="{FC7589DE-4991-4CB5-820F-37191C43121D}" type="presParOf" srcId="{53F7C3FA-16E8-4828-877E-ECB1BCD9D427}" destId="{B9840C60-A398-47E3-87EA-D03573C474BD}" srcOrd="1" destOrd="0" presId="urn:microsoft.com/office/officeart/2005/8/layout/hierarchy1"/>
    <dgm:cxn modelId="{7A90119A-D0E7-4A40-96D1-FC4AA19AF297}" type="presParOf" srcId="{B9840C60-A398-47E3-87EA-D03573C474BD}" destId="{24C42EC2-9301-0E4C-9BFA-9ECEEC8CEEEA}" srcOrd="0" destOrd="0" presId="urn:microsoft.com/office/officeart/2005/8/layout/hierarchy1"/>
    <dgm:cxn modelId="{46A4EF00-E469-A347-B2F7-1E84D85D1C03}" type="presParOf" srcId="{B9840C60-A398-47E3-87EA-D03573C474BD}" destId="{0D7C8232-38AE-644A-9F4F-DDA7CD88C044}" srcOrd="1" destOrd="0" presId="urn:microsoft.com/office/officeart/2005/8/layout/hierarchy1"/>
    <dgm:cxn modelId="{A3E0B645-E271-CE4A-9A81-51090302A91A}" type="presParOf" srcId="{0D7C8232-38AE-644A-9F4F-DDA7CD88C044}" destId="{D5C5DF1F-66A4-2643-9C87-8245BEC4AA3F}" srcOrd="0" destOrd="0" presId="urn:microsoft.com/office/officeart/2005/8/layout/hierarchy1"/>
    <dgm:cxn modelId="{27757CE1-EF5A-E84B-863F-F942DAE3C0D6}" type="presParOf" srcId="{D5C5DF1F-66A4-2643-9C87-8245BEC4AA3F}" destId="{8ECA99C4-CD96-824C-A4A8-2CAFF5841A84}" srcOrd="0" destOrd="0" presId="urn:microsoft.com/office/officeart/2005/8/layout/hierarchy1"/>
    <dgm:cxn modelId="{A50BA643-EAC5-2744-B130-E57BA3BAD315}" type="presParOf" srcId="{D5C5DF1F-66A4-2643-9C87-8245BEC4AA3F}" destId="{19B0351E-DCC6-554F-B9AA-234D46FDF55D}" srcOrd="1" destOrd="0" presId="urn:microsoft.com/office/officeart/2005/8/layout/hierarchy1"/>
    <dgm:cxn modelId="{0B34A3BE-421B-E944-8115-13E1302AC4B1}" type="presParOf" srcId="{0D7C8232-38AE-644A-9F4F-DDA7CD88C044}" destId="{4F9B2580-D081-7347-8D5D-7FC3801D7FDD}" srcOrd="1" destOrd="0" presId="urn:microsoft.com/office/officeart/2005/8/layout/hierarchy1"/>
    <dgm:cxn modelId="{7D6B05F1-F6C3-AA4A-AD24-373BDEC3A3CD}" type="presParOf" srcId="{B9840C60-A398-47E3-87EA-D03573C474BD}" destId="{E2BF0E28-A0AE-BB44-81E6-1A4FC4F13469}" srcOrd="2" destOrd="0" presId="urn:microsoft.com/office/officeart/2005/8/layout/hierarchy1"/>
    <dgm:cxn modelId="{24284F44-3C42-CF40-9228-9975F344D973}" type="presParOf" srcId="{B9840C60-A398-47E3-87EA-D03573C474BD}" destId="{C5851C95-7C86-9048-A5CC-D02C46D1E69D}" srcOrd="3" destOrd="0" presId="urn:microsoft.com/office/officeart/2005/8/layout/hierarchy1"/>
    <dgm:cxn modelId="{4B70CA97-76F2-1C47-B3E4-2540E381A654}" type="presParOf" srcId="{C5851C95-7C86-9048-A5CC-D02C46D1E69D}" destId="{21AE0733-C298-9040-8A92-B35F147995A4}" srcOrd="0" destOrd="0" presId="urn:microsoft.com/office/officeart/2005/8/layout/hierarchy1"/>
    <dgm:cxn modelId="{C2B3BEFC-0FBC-AB41-86C3-7370D6652D8B}" type="presParOf" srcId="{21AE0733-C298-9040-8A92-B35F147995A4}" destId="{C7F615D1-78A6-6344-85E6-A92FB4CB3CF9}" srcOrd="0" destOrd="0" presId="urn:microsoft.com/office/officeart/2005/8/layout/hierarchy1"/>
    <dgm:cxn modelId="{A4A597F7-B1E6-6241-8BE7-B6AEBCB0EBAF}" type="presParOf" srcId="{21AE0733-C298-9040-8A92-B35F147995A4}" destId="{CA56E514-22C7-264E-990A-F97A4615913A}" srcOrd="1" destOrd="0" presId="urn:microsoft.com/office/officeart/2005/8/layout/hierarchy1"/>
    <dgm:cxn modelId="{9BDECE46-0072-6D49-AB36-CB65BC9AF6AA}" type="presParOf" srcId="{C5851C95-7C86-9048-A5CC-D02C46D1E69D}" destId="{DA8A18B6-9DDC-1945-88C1-DD4DDD4CE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F0E28-A0AE-BB44-81E6-1A4FC4F13469}">
      <dsp:nvSpPr>
        <dsp:cNvPr id="0" name=""/>
        <dsp:cNvSpPr/>
      </dsp:nvSpPr>
      <dsp:spPr>
        <a:xfrm>
          <a:off x="1939004" y="2342160"/>
          <a:ext cx="3327656" cy="103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932"/>
              </a:lnTo>
              <a:lnTo>
                <a:pt x="3327656" y="738932"/>
              </a:lnTo>
              <a:lnTo>
                <a:pt x="3327656" y="103299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42EC2-9301-0E4C-9BFA-9ECEEC8CEEEA}">
      <dsp:nvSpPr>
        <dsp:cNvPr id="0" name=""/>
        <dsp:cNvSpPr/>
      </dsp:nvSpPr>
      <dsp:spPr>
        <a:xfrm>
          <a:off x="1893284" y="2342160"/>
          <a:ext cx="91440" cy="1069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5516"/>
              </a:lnTo>
              <a:lnTo>
                <a:pt x="48557" y="775516"/>
              </a:lnTo>
              <a:lnTo>
                <a:pt x="48557" y="106957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6131A-34F2-4892-ABF9-EE9B85E3299E}">
      <dsp:nvSpPr>
        <dsp:cNvPr id="0" name=""/>
        <dsp:cNvSpPr/>
      </dsp:nvSpPr>
      <dsp:spPr>
        <a:xfrm>
          <a:off x="1939004" y="508046"/>
          <a:ext cx="3360246" cy="770473"/>
        </a:xfrm>
        <a:custGeom>
          <a:avLst/>
          <a:gdLst/>
          <a:ahLst/>
          <a:cxnLst/>
          <a:rect l="0" t="0" r="0" b="0"/>
          <a:pathLst>
            <a:path>
              <a:moveTo>
                <a:pt x="3360246" y="0"/>
              </a:moveTo>
              <a:lnTo>
                <a:pt x="3360246" y="476414"/>
              </a:lnTo>
              <a:lnTo>
                <a:pt x="0" y="476414"/>
              </a:lnTo>
              <a:lnTo>
                <a:pt x="0" y="77047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12BDF-2547-4047-BFE6-7CAEBEE11DE6}">
      <dsp:nvSpPr>
        <dsp:cNvPr id="0" name=""/>
        <dsp:cNvSpPr/>
      </dsp:nvSpPr>
      <dsp:spPr>
        <a:xfrm>
          <a:off x="8796990" y="2375358"/>
          <a:ext cx="209818" cy="662777"/>
        </a:xfrm>
        <a:custGeom>
          <a:avLst/>
          <a:gdLst/>
          <a:ahLst/>
          <a:cxnLst/>
          <a:rect l="0" t="0" r="0" b="0"/>
          <a:pathLst>
            <a:path>
              <a:moveTo>
                <a:pt x="209818" y="0"/>
              </a:moveTo>
              <a:lnTo>
                <a:pt x="209818" y="368717"/>
              </a:lnTo>
              <a:lnTo>
                <a:pt x="0" y="368717"/>
              </a:lnTo>
              <a:lnTo>
                <a:pt x="0" y="66277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512B8-C4ED-4BC5-A5FC-0BE84CB62B8C}">
      <dsp:nvSpPr>
        <dsp:cNvPr id="0" name=""/>
        <dsp:cNvSpPr/>
      </dsp:nvSpPr>
      <dsp:spPr>
        <a:xfrm>
          <a:off x="5299250" y="508046"/>
          <a:ext cx="3707558" cy="77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16"/>
              </a:lnTo>
              <a:lnTo>
                <a:pt x="3707558" y="484416"/>
              </a:lnTo>
              <a:lnTo>
                <a:pt x="3707558" y="77847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D1C0-CF2A-4383-B468-CDCC9EC339B3}">
      <dsp:nvSpPr>
        <dsp:cNvPr id="0" name=""/>
        <dsp:cNvSpPr/>
      </dsp:nvSpPr>
      <dsp:spPr>
        <a:xfrm>
          <a:off x="3862471" y="-335060"/>
          <a:ext cx="2873559" cy="84310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87B5326B-57AB-4127-A1EF-CFEF63980617}">
      <dsp:nvSpPr>
        <dsp:cNvPr id="0" name=""/>
        <dsp:cNvSpPr/>
      </dsp:nvSpPr>
      <dsp:spPr>
        <a:xfrm>
          <a:off x="4215166" y="0"/>
          <a:ext cx="2873559" cy="843107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sp:txBody>
      <dsp:txXfrm>
        <a:off x="4239860" y="24694"/>
        <a:ext cx="2824171" cy="793719"/>
      </dsp:txXfrm>
    </dsp:sp>
    <dsp:sp modelId="{92929E99-89CA-4E2F-80DB-EAD268F78E5B}">
      <dsp:nvSpPr>
        <dsp:cNvPr id="0" name=""/>
        <dsp:cNvSpPr/>
      </dsp:nvSpPr>
      <dsp:spPr>
        <a:xfrm>
          <a:off x="7604232" y="1286522"/>
          <a:ext cx="2805154" cy="1088835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FA918A27-BF5A-4058-B5B6-0974613E8504}">
      <dsp:nvSpPr>
        <dsp:cNvPr id="0" name=""/>
        <dsp:cNvSpPr/>
      </dsp:nvSpPr>
      <dsp:spPr>
        <a:xfrm>
          <a:off x="7956927" y="1621583"/>
          <a:ext cx="2805154" cy="108883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sp:txBody>
      <dsp:txXfrm>
        <a:off x="7988818" y="1653474"/>
        <a:ext cx="2741372" cy="1025053"/>
      </dsp:txXfrm>
    </dsp:sp>
    <dsp:sp modelId="{53D13AB1-7D41-924D-9A96-788D413B6D0A}">
      <dsp:nvSpPr>
        <dsp:cNvPr id="0" name=""/>
        <dsp:cNvSpPr/>
      </dsp:nvSpPr>
      <dsp:spPr>
        <a:xfrm>
          <a:off x="7971953" y="3038135"/>
          <a:ext cx="1650073" cy="66575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07CE774C-EBF4-B14F-8070-983B5C23409E}">
      <dsp:nvSpPr>
        <dsp:cNvPr id="0" name=""/>
        <dsp:cNvSpPr/>
      </dsp:nvSpPr>
      <dsp:spPr>
        <a:xfrm>
          <a:off x="8324648" y="3373196"/>
          <a:ext cx="1650073" cy="66575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344147" y="3392695"/>
        <a:ext cx="1611075" cy="626752"/>
      </dsp:txXfrm>
    </dsp:sp>
    <dsp:sp modelId="{5BE465AE-52B8-49F7-A994-BABE380B60EE}">
      <dsp:nvSpPr>
        <dsp:cNvPr id="0" name=""/>
        <dsp:cNvSpPr/>
      </dsp:nvSpPr>
      <dsp:spPr>
        <a:xfrm>
          <a:off x="605546" y="1278520"/>
          <a:ext cx="2666915" cy="106363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75938AC8-333D-43E5-9DC2-7825ECBE8024}">
      <dsp:nvSpPr>
        <dsp:cNvPr id="0" name=""/>
        <dsp:cNvSpPr/>
      </dsp:nvSpPr>
      <dsp:spPr>
        <a:xfrm>
          <a:off x="958241" y="1613581"/>
          <a:ext cx="2666915" cy="1063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sp:txBody>
      <dsp:txXfrm>
        <a:off x="989394" y="1644734"/>
        <a:ext cx="2604609" cy="1001333"/>
      </dsp:txXfrm>
    </dsp:sp>
    <dsp:sp modelId="{8ECA99C4-CD96-824C-A4A8-2CAFF5841A84}">
      <dsp:nvSpPr>
        <dsp:cNvPr id="0" name=""/>
        <dsp:cNvSpPr/>
      </dsp:nvSpPr>
      <dsp:spPr>
        <a:xfrm>
          <a:off x="584386" y="3411737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19B0351E-DCC6-554F-B9AA-234D46FDF55D}">
      <dsp:nvSpPr>
        <dsp:cNvPr id="0" name=""/>
        <dsp:cNvSpPr/>
      </dsp:nvSpPr>
      <dsp:spPr>
        <a:xfrm>
          <a:off x="937081" y="3746797"/>
          <a:ext cx="2714909" cy="931372"/>
        </a:xfrm>
        <a:prstGeom prst="roundRect">
          <a:avLst>
            <a:gd name="adj" fmla="val 10000"/>
          </a:avLst>
        </a:prstGeom>
        <a:solidFill>
          <a:srgbClr val="003300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 Sifat</a:t>
          </a:r>
          <a:endParaRPr lang="en-US" sz="1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964360" y="3774076"/>
        <a:ext cx="2660351" cy="876814"/>
      </dsp:txXfrm>
    </dsp:sp>
    <dsp:sp modelId="{C7F615D1-78A6-6344-85E6-A92FB4CB3CF9}">
      <dsp:nvSpPr>
        <dsp:cNvPr id="0" name=""/>
        <dsp:cNvSpPr/>
      </dsp:nvSpPr>
      <dsp:spPr>
        <a:xfrm>
          <a:off x="3909205" y="3375152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CA56E514-22C7-264E-990A-F97A4615913A}">
      <dsp:nvSpPr>
        <dsp:cNvPr id="0" name=""/>
        <dsp:cNvSpPr/>
      </dsp:nvSpPr>
      <dsp:spPr>
        <a:xfrm>
          <a:off x="4261900" y="3710213"/>
          <a:ext cx="2714909" cy="93137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4289179" y="3737492"/>
        <a:ext cx="2660351" cy="876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F0E28-A0AE-BB44-81E6-1A4FC4F13469}">
      <dsp:nvSpPr>
        <dsp:cNvPr id="0" name=""/>
        <dsp:cNvSpPr/>
      </dsp:nvSpPr>
      <dsp:spPr>
        <a:xfrm>
          <a:off x="1939004" y="2342160"/>
          <a:ext cx="3327656" cy="103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932"/>
              </a:lnTo>
              <a:lnTo>
                <a:pt x="3327656" y="738932"/>
              </a:lnTo>
              <a:lnTo>
                <a:pt x="3327656" y="103299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42EC2-9301-0E4C-9BFA-9ECEEC8CEEEA}">
      <dsp:nvSpPr>
        <dsp:cNvPr id="0" name=""/>
        <dsp:cNvSpPr/>
      </dsp:nvSpPr>
      <dsp:spPr>
        <a:xfrm>
          <a:off x="1893284" y="2342160"/>
          <a:ext cx="91440" cy="1069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5516"/>
              </a:lnTo>
              <a:lnTo>
                <a:pt x="48557" y="775516"/>
              </a:lnTo>
              <a:lnTo>
                <a:pt x="48557" y="106957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6131A-34F2-4892-ABF9-EE9B85E3299E}">
      <dsp:nvSpPr>
        <dsp:cNvPr id="0" name=""/>
        <dsp:cNvSpPr/>
      </dsp:nvSpPr>
      <dsp:spPr>
        <a:xfrm>
          <a:off x="1939004" y="508046"/>
          <a:ext cx="3360246" cy="770473"/>
        </a:xfrm>
        <a:custGeom>
          <a:avLst/>
          <a:gdLst/>
          <a:ahLst/>
          <a:cxnLst/>
          <a:rect l="0" t="0" r="0" b="0"/>
          <a:pathLst>
            <a:path>
              <a:moveTo>
                <a:pt x="3360246" y="0"/>
              </a:moveTo>
              <a:lnTo>
                <a:pt x="3360246" y="476414"/>
              </a:lnTo>
              <a:lnTo>
                <a:pt x="0" y="476414"/>
              </a:lnTo>
              <a:lnTo>
                <a:pt x="0" y="77047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12BDF-2547-4047-BFE6-7CAEBEE11DE6}">
      <dsp:nvSpPr>
        <dsp:cNvPr id="0" name=""/>
        <dsp:cNvSpPr/>
      </dsp:nvSpPr>
      <dsp:spPr>
        <a:xfrm>
          <a:off x="8796990" y="2375358"/>
          <a:ext cx="209818" cy="662777"/>
        </a:xfrm>
        <a:custGeom>
          <a:avLst/>
          <a:gdLst/>
          <a:ahLst/>
          <a:cxnLst/>
          <a:rect l="0" t="0" r="0" b="0"/>
          <a:pathLst>
            <a:path>
              <a:moveTo>
                <a:pt x="209818" y="0"/>
              </a:moveTo>
              <a:lnTo>
                <a:pt x="209818" y="368717"/>
              </a:lnTo>
              <a:lnTo>
                <a:pt x="0" y="368717"/>
              </a:lnTo>
              <a:lnTo>
                <a:pt x="0" y="66277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512B8-C4ED-4BC5-A5FC-0BE84CB62B8C}">
      <dsp:nvSpPr>
        <dsp:cNvPr id="0" name=""/>
        <dsp:cNvSpPr/>
      </dsp:nvSpPr>
      <dsp:spPr>
        <a:xfrm>
          <a:off x="5299250" y="508046"/>
          <a:ext cx="3707558" cy="77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16"/>
              </a:lnTo>
              <a:lnTo>
                <a:pt x="3707558" y="484416"/>
              </a:lnTo>
              <a:lnTo>
                <a:pt x="3707558" y="77847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D1C0-CF2A-4383-B468-CDCC9EC339B3}">
      <dsp:nvSpPr>
        <dsp:cNvPr id="0" name=""/>
        <dsp:cNvSpPr/>
      </dsp:nvSpPr>
      <dsp:spPr>
        <a:xfrm>
          <a:off x="3862471" y="-335060"/>
          <a:ext cx="2873559" cy="84310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87B5326B-57AB-4127-A1EF-CFEF63980617}">
      <dsp:nvSpPr>
        <dsp:cNvPr id="0" name=""/>
        <dsp:cNvSpPr/>
      </dsp:nvSpPr>
      <dsp:spPr>
        <a:xfrm>
          <a:off x="4215166" y="0"/>
          <a:ext cx="2873559" cy="843107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sp:txBody>
      <dsp:txXfrm>
        <a:off x="4239860" y="24694"/>
        <a:ext cx="2824171" cy="793719"/>
      </dsp:txXfrm>
    </dsp:sp>
    <dsp:sp modelId="{92929E99-89CA-4E2F-80DB-EAD268F78E5B}">
      <dsp:nvSpPr>
        <dsp:cNvPr id="0" name=""/>
        <dsp:cNvSpPr/>
      </dsp:nvSpPr>
      <dsp:spPr>
        <a:xfrm>
          <a:off x="7604232" y="1286522"/>
          <a:ext cx="2805154" cy="1088835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FA918A27-BF5A-4058-B5B6-0974613E8504}">
      <dsp:nvSpPr>
        <dsp:cNvPr id="0" name=""/>
        <dsp:cNvSpPr/>
      </dsp:nvSpPr>
      <dsp:spPr>
        <a:xfrm>
          <a:off x="7956927" y="1621583"/>
          <a:ext cx="2805154" cy="108883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sp:txBody>
      <dsp:txXfrm>
        <a:off x="7988818" y="1653474"/>
        <a:ext cx="2741372" cy="1025053"/>
      </dsp:txXfrm>
    </dsp:sp>
    <dsp:sp modelId="{53D13AB1-7D41-924D-9A96-788D413B6D0A}">
      <dsp:nvSpPr>
        <dsp:cNvPr id="0" name=""/>
        <dsp:cNvSpPr/>
      </dsp:nvSpPr>
      <dsp:spPr>
        <a:xfrm>
          <a:off x="7971953" y="3038135"/>
          <a:ext cx="1650073" cy="66575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07CE774C-EBF4-B14F-8070-983B5C23409E}">
      <dsp:nvSpPr>
        <dsp:cNvPr id="0" name=""/>
        <dsp:cNvSpPr/>
      </dsp:nvSpPr>
      <dsp:spPr>
        <a:xfrm>
          <a:off x="8324648" y="3373196"/>
          <a:ext cx="1650073" cy="66575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344147" y="3392695"/>
        <a:ext cx="1611075" cy="626752"/>
      </dsp:txXfrm>
    </dsp:sp>
    <dsp:sp modelId="{5BE465AE-52B8-49F7-A994-BABE380B60EE}">
      <dsp:nvSpPr>
        <dsp:cNvPr id="0" name=""/>
        <dsp:cNvSpPr/>
      </dsp:nvSpPr>
      <dsp:spPr>
        <a:xfrm>
          <a:off x="605546" y="1278520"/>
          <a:ext cx="2666915" cy="106363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75938AC8-333D-43E5-9DC2-7825ECBE8024}">
      <dsp:nvSpPr>
        <dsp:cNvPr id="0" name=""/>
        <dsp:cNvSpPr/>
      </dsp:nvSpPr>
      <dsp:spPr>
        <a:xfrm>
          <a:off x="958241" y="1613581"/>
          <a:ext cx="2666915" cy="1063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sp:txBody>
      <dsp:txXfrm>
        <a:off x="989394" y="1644734"/>
        <a:ext cx="2604609" cy="1001333"/>
      </dsp:txXfrm>
    </dsp:sp>
    <dsp:sp modelId="{8ECA99C4-CD96-824C-A4A8-2CAFF5841A84}">
      <dsp:nvSpPr>
        <dsp:cNvPr id="0" name=""/>
        <dsp:cNvSpPr/>
      </dsp:nvSpPr>
      <dsp:spPr>
        <a:xfrm>
          <a:off x="584386" y="3411737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19B0351E-DCC6-554F-B9AA-234D46FDF55D}">
      <dsp:nvSpPr>
        <dsp:cNvPr id="0" name=""/>
        <dsp:cNvSpPr/>
      </dsp:nvSpPr>
      <dsp:spPr>
        <a:xfrm>
          <a:off x="937081" y="3746797"/>
          <a:ext cx="2714909" cy="93137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964360" y="3774076"/>
        <a:ext cx="2660351" cy="876814"/>
      </dsp:txXfrm>
    </dsp:sp>
    <dsp:sp modelId="{C7F615D1-78A6-6344-85E6-A92FB4CB3CF9}">
      <dsp:nvSpPr>
        <dsp:cNvPr id="0" name=""/>
        <dsp:cNvSpPr/>
      </dsp:nvSpPr>
      <dsp:spPr>
        <a:xfrm>
          <a:off x="3909205" y="3375152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CA56E514-22C7-264E-990A-F97A4615913A}">
      <dsp:nvSpPr>
        <dsp:cNvPr id="0" name=""/>
        <dsp:cNvSpPr/>
      </dsp:nvSpPr>
      <dsp:spPr>
        <a:xfrm>
          <a:off x="4261900" y="3710213"/>
          <a:ext cx="2714909" cy="931372"/>
        </a:xfrm>
        <a:prstGeom prst="roundRect">
          <a:avLst>
            <a:gd name="adj" fmla="val 10000"/>
          </a:avLst>
        </a:prstGeom>
        <a:solidFill>
          <a:srgbClr val="97050B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</a:t>
          </a:r>
          <a:endParaRPr 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4289179" y="3737492"/>
        <a:ext cx="2660351" cy="87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9">1 0</inkml:trace>
  <inkml:trace contextRef="#ctx0" brushRef="#br0" timeOffset="2584.27">279 75</inkml:trace>
  <inkml:trace contextRef="#ctx0" brushRef="#br0" timeOffset="2982.99">279 75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1695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9456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2689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57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554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0212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392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8128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856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3607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6486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7695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96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2022-05-18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/>
              <a:t>تجويد  </a:t>
            </a:r>
            <a:r>
              <a:rPr lang="ar-SA" sz="1800" b="1" dirty="0"/>
              <a:t>2</a:t>
            </a:r>
            <a:r>
              <a:rPr lang="ar-KW" sz="1800" b="1" dirty="0"/>
              <a:t>8</a:t>
            </a:r>
            <a:r>
              <a:rPr lang="ar-SA" sz="1800" b="1" dirty="0"/>
              <a:t>2</a:t>
            </a:r>
            <a:r>
              <a:rPr lang="ar-KW" sz="1800" b="1" dirty="0"/>
              <a:t> </a:t>
            </a:r>
            <a:r>
              <a:rPr lang="ar-SA" sz="1800" b="1" dirty="0"/>
              <a:t>– مادة </a:t>
            </a:r>
            <a:r>
              <a:rPr lang="ar-KW" sz="1800" b="1" dirty="0"/>
              <a:t>التجويد </a:t>
            </a:r>
            <a:r>
              <a:rPr lang="ar-SA" sz="1800" b="1" dirty="0"/>
              <a:t>– المحاضرة الأولى – الفصل الرابع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2022-05-18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2022-05-18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2022-05-18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2022-05-18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2022-05-18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2022-05-18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2022-05-18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2022-05-18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2022-05-18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2022-05-18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2022-05-18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diagramLayout" Target="../diagrams/layout1.xml"/><Relationship Id="rId3" Type="http://schemas.openxmlformats.org/officeDocument/2006/relationships/customXml" Target="../ink/ink1.xml"/><Relationship Id="rId25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29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4" Type="http://schemas.openxmlformats.org/officeDocument/2006/relationships/image" Target="../media/image8.emf"/><Relationship Id="rId28" Type="http://schemas.openxmlformats.org/officeDocument/2006/relationships/diagramColors" Target="../diagrams/colors1.xml"/><Relationship Id="rId14" Type="http://schemas.openxmlformats.org/officeDocument/2006/relationships/customXml" Target="../ink/ink2.xml"/><Relationship Id="rId27" Type="http://schemas.openxmlformats.org/officeDocument/2006/relationships/diagramQuickStyle" Target="../diagrams/quickStyle1.xml"/><Relationship Id="rId30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0.png"/><Relationship Id="rId26" Type="http://schemas.openxmlformats.org/officeDocument/2006/relationships/image" Target="../media/image9.emf"/><Relationship Id="rId3" Type="http://schemas.openxmlformats.org/officeDocument/2006/relationships/customXml" Target="../ink/ink3.xml"/><Relationship Id="rId12" Type="http://schemas.openxmlformats.org/officeDocument/2006/relationships/customXml" Target="../ink/ink4.xml"/><Relationship Id="rId17" Type="http://schemas.openxmlformats.org/officeDocument/2006/relationships/customXml" Target="../ink/ink7.xml"/><Relationship Id="rId25" Type="http://schemas.openxmlformats.org/officeDocument/2006/relationships/customXml" Target="../ink/ink9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0.emf"/><Relationship Id="rId15" Type="http://schemas.openxmlformats.org/officeDocument/2006/relationships/image" Target="../media/image24.png"/><Relationship Id="rId23" Type="http://schemas.openxmlformats.org/officeDocument/2006/relationships/customXml" Target="../ink/ink8.xml"/><Relationship Id="rId28" Type="http://schemas.openxmlformats.org/officeDocument/2006/relationships/image" Target="../media/image2.png"/><Relationship Id="rId14" Type="http://schemas.openxmlformats.org/officeDocument/2006/relationships/customXml" Target="../ink/ink5.xml"/><Relationship Id="rId22" Type="http://schemas.openxmlformats.org/officeDocument/2006/relationships/image" Target="../media/image7.emf"/><Relationship Id="rId27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3235"/>
            <a:ext cx="9144000" cy="2093369"/>
          </a:xfrm>
        </p:spPr>
        <p:txBody>
          <a:bodyPr>
            <a:normAutofit/>
          </a:bodyPr>
          <a:lstStyle/>
          <a:p>
            <a:r>
              <a:rPr lang="ar-SA" dirty="0"/>
              <a:t>صفات الحروف</a:t>
            </a:r>
            <a:r>
              <a:rPr lang="en-US" dirty="0"/>
              <a:t/>
            </a:r>
            <a:br>
              <a:rPr lang="en-US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3600" dirty="0"/>
              <a:t>الصفات (3): الحروف القوية والضعيفة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4354"/>
            <a:ext cx="9144000" cy="694093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/>
              <a:t>هاله رجب</a:t>
            </a:r>
            <a:endParaRPr 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C1293F-C03C-0043-9F4F-2AC1978EF5F4}"/>
              </a:ext>
            </a:extLst>
          </p:cNvPr>
          <p:cNvSpPr txBox="1">
            <a:spLocks noChangeAspect="1"/>
          </p:cNvSpPr>
          <p:nvPr/>
        </p:nvSpPr>
        <p:spPr>
          <a:xfrm>
            <a:off x="1524000" y="1791611"/>
            <a:ext cx="3844911" cy="369332"/>
          </a:xfrm>
          <a:prstGeom prst="rect">
            <a:avLst/>
          </a:prstGeom>
          <a:solidFill>
            <a:srgbClr val="1F3764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b="1" dirty="0">
                <a:solidFill>
                  <a:schemeClr val="bg1"/>
                </a:solidFill>
              </a:rPr>
              <a:t>الحادية عشر – الفصل</a:t>
            </a:r>
            <a:r>
              <a:rPr lang="en-CA" b="1" dirty="0">
                <a:solidFill>
                  <a:schemeClr val="bg1"/>
                </a:solidFill>
              </a:rPr>
              <a:t> </a:t>
            </a:r>
            <a:r>
              <a:rPr lang="en-CA" b="1" dirty="0" err="1">
                <a:solidFill>
                  <a:schemeClr val="bg1"/>
                </a:solidFill>
              </a:rPr>
              <a:t>ا</a:t>
            </a:r>
            <a:r>
              <a:rPr lang="ar-SA" b="1" dirty="0">
                <a:solidFill>
                  <a:schemeClr val="bg1"/>
                </a:solidFill>
              </a:rPr>
              <a:t>لرابع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990013" y="1967297"/>
            <a:ext cx="4211974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الصفات </a:t>
            </a:r>
            <a:r>
              <a:rPr lang="ar-SA" sz="3600" b="1" dirty="0">
                <a:solidFill>
                  <a:srgbClr val="FF0000"/>
                </a:solidFill>
              </a:rPr>
              <a:t>الضعيفة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b="1" dirty="0">
                <a:solidFill>
                  <a:srgbClr val="003192"/>
                </a:solidFill>
              </a:rPr>
              <a:t>Weak Sifat   </a:t>
            </a: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9ED08404-AFC4-D1BC-FC72-5F46214EC7DD}"/>
              </a:ext>
            </a:extLst>
          </p:cNvPr>
          <p:cNvSpPr/>
          <p:nvPr/>
        </p:nvSpPr>
        <p:spPr>
          <a:xfrm>
            <a:off x="7898440" y="3429000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الهمس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Al-Hams</a:t>
            </a:r>
          </a:p>
        </p:txBody>
      </p:sp>
      <p:sp>
        <p:nvSpPr>
          <p:cNvPr id="19" name="Plaque 18">
            <a:extLst>
              <a:ext uri="{FF2B5EF4-FFF2-40B4-BE49-F238E27FC236}">
                <a16:creationId xmlns:a16="http://schemas.microsoft.com/office/drawing/2014/main" xmlns="" id="{9048D6D1-4873-AF55-7650-6647C6C57232}"/>
              </a:ext>
            </a:extLst>
          </p:cNvPr>
          <p:cNvSpPr/>
          <p:nvPr/>
        </p:nvSpPr>
        <p:spPr>
          <a:xfrm>
            <a:off x="6280986" y="3453379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الرخاوة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Rakhawah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laque 19">
            <a:extLst>
              <a:ext uri="{FF2B5EF4-FFF2-40B4-BE49-F238E27FC236}">
                <a16:creationId xmlns:a16="http://schemas.microsoft.com/office/drawing/2014/main" xmlns="" id="{6EF3A90E-AE3E-E414-D00A-6B70E1FAC093}"/>
              </a:ext>
            </a:extLst>
          </p:cNvPr>
          <p:cNvSpPr/>
          <p:nvPr/>
        </p:nvSpPr>
        <p:spPr>
          <a:xfrm>
            <a:off x="4649797" y="3453378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laque 20">
            <a:extLst>
              <a:ext uri="{FF2B5EF4-FFF2-40B4-BE49-F238E27FC236}">
                <a16:creationId xmlns:a16="http://schemas.microsoft.com/office/drawing/2014/main" xmlns="" id="{18A00AD7-0F8E-8EFE-9ED6-E43982CAA95A}"/>
              </a:ext>
            </a:extLst>
          </p:cNvPr>
          <p:cNvSpPr/>
          <p:nvPr/>
        </p:nvSpPr>
        <p:spPr>
          <a:xfrm>
            <a:off x="3046077" y="3470387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22" name="Plaque 21">
            <a:extLst>
              <a:ext uri="{FF2B5EF4-FFF2-40B4-BE49-F238E27FC236}">
                <a16:creationId xmlns:a16="http://schemas.microsoft.com/office/drawing/2014/main" xmlns="" id="{602C33C3-B75D-4193-BB10-BA171B3076E4}"/>
              </a:ext>
            </a:extLst>
          </p:cNvPr>
          <p:cNvSpPr/>
          <p:nvPr/>
        </p:nvSpPr>
        <p:spPr>
          <a:xfrm>
            <a:off x="4649797" y="5032485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الخَفاء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Khafaa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laque 22">
            <a:extLst>
              <a:ext uri="{FF2B5EF4-FFF2-40B4-BE49-F238E27FC236}">
                <a16:creationId xmlns:a16="http://schemas.microsoft.com/office/drawing/2014/main" xmlns="" id="{29998B81-A0BD-52FA-FEF6-EED9471DC9D7}"/>
              </a:ext>
            </a:extLst>
          </p:cNvPr>
          <p:cNvSpPr/>
          <p:nvPr/>
        </p:nvSpPr>
        <p:spPr>
          <a:xfrm>
            <a:off x="6280986" y="5032484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اللين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Leen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8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749887" y="2004427"/>
            <a:ext cx="4692225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الصفات </a:t>
            </a:r>
            <a:r>
              <a:rPr lang="ar-SA" sz="3600" b="1" dirty="0">
                <a:solidFill>
                  <a:srgbClr val="FF0000"/>
                </a:solidFill>
              </a:rPr>
              <a:t>المتوسطة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b="1" dirty="0">
                <a:solidFill>
                  <a:srgbClr val="003192"/>
                </a:solidFill>
              </a:rPr>
              <a:t>Medium Sifat   </a:t>
            </a:r>
          </a:p>
        </p:txBody>
      </p:sp>
      <p:sp>
        <p:nvSpPr>
          <p:cNvPr id="11" name="Plaque 10">
            <a:extLst>
              <a:ext uri="{FF2B5EF4-FFF2-40B4-BE49-F238E27FC236}">
                <a16:creationId xmlns:a16="http://schemas.microsoft.com/office/drawing/2014/main" xmlns="" id="{2D8EAA74-9454-1F6E-FFD8-B23C4CA8EE3F}"/>
              </a:ext>
            </a:extLst>
          </p:cNvPr>
          <p:cNvSpPr/>
          <p:nvPr/>
        </p:nvSpPr>
        <p:spPr>
          <a:xfrm>
            <a:off x="5231264" y="3429000"/>
            <a:ext cx="1729472" cy="1018773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الإذلاق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Idhlaq</a:t>
            </a:r>
            <a:endParaRPr lang="en-US" sz="24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laque 12">
            <a:extLst>
              <a:ext uri="{FF2B5EF4-FFF2-40B4-BE49-F238E27FC236}">
                <a16:creationId xmlns:a16="http://schemas.microsoft.com/office/drawing/2014/main" xmlns="" id="{7CA4BDB4-05A0-C2C7-05B9-DEFBE26E16C4}"/>
              </a:ext>
            </a:extLst>
          </p:cNvPr>
          <p:cNvSpPr/>
          <p:nvPr/>
        </p:nvSpPr>
        <p:spPr>
          <a:xfrm>
            <a:off x="3360844" y="3429000"/>
            <a:ext cx="1729472" cy="1018773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4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laque 13">
            <a:extLst>
              <a:ext uri="{FF2B5EF4-FFF2-40B4-BE49-F238E27FC236}">
                <a16:creationId xmlns:a16="http://schemas.microsoft.com/office/drawing/2014/main" xmlns="" id="{D7680CB3-DD86-C853-91D7-89596AC45C96}"/>
              </a:ext>
            </a:extLst>
          </p:cNvPr>
          <p:cNvSpPr/>
          <p:nvPr/>
        </p:nvSpPr>
        <p:spPr>
          <a:xfrm>
            <a:off x="7079674" y="3429274"/>
            <a:ext cx="1729472" cy="1018773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التوسط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CA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Tawasot</a:t>
            </a:r>
            <a:endPara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7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4" name="Plaque 3">
            <a:extLst>
              <a:ext uri="{FF2B5EF4-FFF2-40B4-BE49-F238E27FC236}">
                <a16:creationId xmlns:a16="http://schemas.microsoft.com/office/drawing/2014/main" xmlns="" id="{18E1315B-3B11-C647-0362-F86D52F24338}"/>
              </a:ext>
            </a:extLst>
          </p:cNvPr>
          <p:cNvSpPr/>
          <p:nvPr/>
        </p:nvSpPr>
        <p:spPr>
          <a:xfrm>
            <a:off x="7866198" y="3494197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الجهر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Jahr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xmlns="" id="{CAAD84F8-826B-4ED7-DF9B-DDFCF1EEA45B}"/>
              </a:ext>
            </a:extLst>
          </p:cNvPr>
          <p:cNvSpPr/>
          <p:nvPr/>
        </p:nvSpPr>
        <p:spPr>
          <a:xfrm>
            <a:off x="6248744" y="3518576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الشدة</a:t>
            </a:r>
          </a:p>
          <a:p>
            <a:pPr lvl="0" algn="ctr"/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Shiddah</a:t>
            </a:r>
            <a:endParaRPr lang="en-US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laque 5">
            <a:extLst>
              <a:ext uri="{FF2B5EF4-FFF2-40B4-BE49-F238E27FC236}">
                <a16:creationId xmlns:a16="http://schemas.microsoft.com/office/drawing/2014/main" xmlns="" id="{CD57A75E-B5A7-B469-45D9-121FDBFBF97D}"/>
              </a:ext>
            </a:extLst>
          </p:cNvPr>
          <p:cNvSpPr/>
          <p:nvPr/>
        </p:nvSpPr>
        <p:spPr>
          <a:xfrm>
            <a:off x="4617555" y="3518575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الاستعلاء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Isti’laa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xmlns="" id="{EE698107-6B78-E06B-B27C-C6C69BB91101}"/>
              </a:ext>
            </a:extLst>
          </p:cNvPr>
          <p:cNvSpPr/>
          <p:nvPr/>
        </p:nvSpPr>
        <p:spPr>
          <a:xfrm>
            <a:off x="3013835" y="3535584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الإطباق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Itbaq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laque 7">
            <a:extLst>
              <a:ext uri="{FF2B5EF4-FFF2-40B4-BE49-F238E27FC236}">
                <a16:creationId xmlns:a16="http://schemas.microsoft.com/office/drawing/2014/main" xmlns="" id="{BA72FED9-66A4-D7DB-B1F5-18A497E45F53}"/>
              </a:ext>
            </a:extLst>
          </p:cNvPr>
          <p:cNvSpPr/>
          <p:nvPr/>
        </p:nvSpPr>
        <p:spPr>
          <a:xfrm>
            <a:off x="8571048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القلقلة</a:t>
            </a:r>
          </a:p>
          <a:p>
            <a:pPr algn="ctr"/>
            <a:r>
              <a:rPr lang="en-US" sz="2000" b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Qalqalah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laque 8">
            <a:extLst>
              <a:ext uri="{FF2B5EF4-FFF2-40B4-BE49-F238E27FC236}">
                <a16:creationId xmlns:a16="http://schemas.microsoft.com/office/drawing/2014/main" xmlns="" id="{5E0D4FC3-4D7C-79FB-4863-308A4614ABEF}"/>
              </a:ext>
            </a:extLst>
          </p:cNvPr>
          <p:cNvSpPr/>
          <p:nvPr/>
        </p:nvSpPr>
        <p:spPr>
          <a:xfrm>
            <a:off x="10202237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الصفير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Safeer</a:t>
            </a: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xmlns="" id="{CF85154D-49A1-FA46-A00C-B477C2A42AA7}"/>
              </a:ext>
            </a:extLst>
          </p:cNvPr>
          <p:cNvSpPr/>
          <p:nvPr/>
        </p:nvSpPr>
        <p:spPr>
          <a:xfrm>
            <a:off x="6939859" y="5149274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الانحراف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Inhiraf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laque 10">
            <a:extLst>
              <a:ext uri="{FF2B5EF4-FFF2-40B4-BE49-F238E27FC236}">
                <a16:creationId xmlns:a16="http://schemas.microsoft.com/office/drawing/2014/main" xmlns="" id="{AE3EEB5A-A0F1-7B90-0ADC-B22C5B75DF97}"/>
              </a:ext>
            </a:extLst>
          </p:cNvPr>
          <p:cNvSpPr/>
          <p:nvPr/>
        </p:nvSpPr>
        <p:spPr>
          <a:xfrm>
            <a:off x="5308670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التكرير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Takreer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laque 12">
            <a:extLst>
              <a:ext uri="{FF2B5EF4-FFF2-40B4-BE49-F238E27FC236}">
                <a16:creationId xmlns:a16="http://schemas.microsoft.com/office/drawing/2014/main" xmlns="" id="{F96E6C9D-185F-E7FF-E686-9B077C43489D}"/>
              </a:ext>
            </a:extLst>
          </p:cNvPr>
          <p:cNvSpPr/>
          <p:nvPr/>
        </p:nvSpPr>
        <p:spPr>
          <a:xfrm>
            <a:off x="3677481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التفشي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Tafashi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laque 13">
            <a:extLst>
              <a:ext uri="{FF2B5EF4-FFF2-40B4-BE49-F238E27FC236}">
                <a16:creationId xmlns:a16="http://schemas.microsoft.com/office/drawing/2014/main" xmlns="" id="{3D8AAB89-1ED2-89B3-5DC1-52F23F47CA35}"/>
              </a:ext>
            </a:extLst>
          </p:cNvPr>
          <p:cNvSpPr/>
          <p:nvPr/>
        </p:nvSpPr>
        <p:spPr>
          <a:xfrm>
            <a:off x="2046292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الاستطالة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Istitallah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7AD23375-C7EA-9ED8-363D-5CF01A15B700}"/>
              </a:ext>
            </a:extLst>
          </p:cNvPr>
          <p:cNvSpPr/>
          <p:nvPr/>
        </p:nvSpPr>
        <p:spPr>
          <a:xfrm>
            <a:off x="415103" y="5172297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الغنة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Ghunnah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990013" y="1967297"/>
            <a:ext cx="4211974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الصفات </a:t>
            </a:r>
            <a:r>
              <a:rPr lang="ar-SA" sz="3600" b="1" dirty="0">
                <a:solidFill>
                  <a:srgbClr val="FF0000"/>
                </a:solidFill>
              </a:rPr>
              <a:t>القوية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b="1" dirty="0">
                <a:solidFill>
                  <a:srgbClr val="003192"/>
                </a:solidFill>
              </a:rPr>
              <a:t>Strong Sifat   </a:t>
            </a:r>
          </a:p>
        </p:txBody>
      </p:sp>
    </p:spTree>
    <p:extLst>
      <p:ext uri="{BB962C8B-B14F-4D97-AF65-F5344CB8AC3E}">
        <p14:creationId xmlns:p14="http://schemas.microsoft.com/office/powerpoint/2010/main" val="2032984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xmlns="" id="{C84DEF22-1682-7FE1-0525-99A84C684D44}"/>
              </a:ext>
            </a:extLst>
          </p:cNvPr>
          <p:cNvSpPr/>
          <p:nvPr/>
        </p:nvSpPr>
        <p:spPr>
          <a:xfrm>
            <a:off x="10059996" y="2772486"/>
            <a:ext cx="1751005" cy="9092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9525" algn="ctr" rtl="1"/>
            <a:r>
              <a:rPr lang="ar-SA" sz="2800" b="1" kern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endParaRPr lang="ar-KW" sz="28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xmlns="" id="{2FD601F7-752A-E79E-B23A-E90346F9F4BA}"/>
              </a:ext>
            </a:extLst>
          </p:cNvPr>
          <p:cNvSpPr/>
          <p:nvPr/>
        </p:nvSpPr>
        <p:spPr>
          <a:xfrm>
            <a:off x="10059996" y="4986743"/>
            <a:ext cx="1751005" cy="9092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9525" algn="ctr" rtl="1"/>
            <a:r>
              <a:rPr lang="ar-SA" sz="2800" b="1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</a:t>
            </a:r>
            <a:endParaRPr lang="ar-KW" sz="28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Google Shape;94;p2">
            <a:extLst>
              <a:ext uri="{FF2B5EF4-FFF2-40B4-BE49-F238E27FC236}">
                <a16:creationId xmlns:a16="http://schemas.microsoft.com/office/drawing/2014/main" xmlns="" id="{9B55C0BB-81E1-EC42-E432-C242C4CE8741}"/>
              </a:ext>
            </a:extLst>
          </p:cNvPr>
          <p:cNvSpPr txBox="1"/>
          <p:nvPr/>
        </p:nvSpPr>
        <p:spPr>
          <a:xfrm>
            <a:off x="3990013" y="1628078"/>
            <a:ext cx="4211974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>
                <a:solidFill>
                  <a:srgbClr val="003192"/>
                </a:solidFill>
              </a:rPr>
              <a:t>أقوى الحروف</a:t>
            </a:r>
            <a:r>
              <a:rPr lang="en-CA" sz="3200" b="1" dirty="0">
                <a:solidFill>
                  <a:srgbClr val="003192"/>
                </a:solidFill>
              </a:rPr>
              <a:t> </a:t>
            </a:r>
            <a:r>
              <a:rPr lang="en-US" sz="1600" b="1" dirty="0">
                <a:solidFill>
                  <a:srgbClr val="003192"/>
                </a:solidFill>
              </a:rPr>
              <a:t>Strongest letter   </a:t>
            </a:r>
          </a:p>
        </p:txBody>
      </p:sp>
      <p:sp>
        <p:nvSpPr>
          <p:cNvPr id="4" name="Plaque 3">
            <a:extLst>
              <a:ext uri="{FF2B5EF4-FFF2-40B4-BE49-F238E27FC236}">
                <a16:creationId xmlns:a16="http://schemas.microsoft.com/office/drawing/2014/main" xmlns="" id="{34F57AE6-89DD-5306-D976-1D918B947C2B}"/>
              </a:ext>
            </a:extLst>
          </p:cNvPr>
          <p:cNvSpPr/>
          <p:nvPr/>
        </p:nvSpPr>
        <p:spPr>
          <a:xfrm>
            <a:off x="8450890" y="2821243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الجهر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Jahr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laque 12">
            <a:extLst>
              <a:ext uri="{FF2B5EF4-FFF2-40B4-BE49-F238E27FC236}">
                <a16:creationId xmlns:a16="http://schemas.microsoft.com/office/drawing/2014/main" xmlns="" id="{4318B80B-2A0D-3378-19CD-5C4A34B002E9}"/>
              </a:ext>
            </a:extLst>
          </p:cNvPr>
          <p:cNvSpPr/>
          <p:nvPr/>
        </p:nvSpPr>
        <p:spPr>
          <a:xfrm>
            <a:off x="6833436" y="284562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الشدة</a:t>
            </a:r>
          </a:p>
          <a:p>
            <a:pPr lvl="0" algn="ctr"/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Shiddah</a:t>
            </a:r>
            <a:endParaRPr lang="en-US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laque 13">
            <a:extLst>
              <a:ext uri="{FF2B5EF4-FFF2-40B4-BE49-F238E27FC236}">
                <a16:creationId xmlns:a16="http://schemas.microsoft.com/office/drawing/2014/main" xmlns="" id="{C99CE382-2E40-D9D0-A0FE-CF4995F9405F}"/>
              </a:ext>
            </a:extLst>
          </p:cNvPr>
          <p:cNvSpPr/>
          <p:nvPr/>
        </p:nvSpPr>
        <p:spPr>
          <a:xfrm>
            <a:off x="5202247" y="2845621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الاستعلاء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Isti’laa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AD6E3283-F0B9-9B01-916A-CEA1EC7A50BA}"/>
              </a:ext>
            </a:extLst>
          </p:cNvPr>
          <p:cNvSpPr/>
          <p:nvPr/>
        </p:nvSpPr>
        <p:spPr>
          <a:xfrm>
            <a:off x="3598527" y="2862630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الإطباق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Itbaq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Plaque 16">
            <a:extLst>
              <a:ext uri="{FF2B5EF4-FFF2-40B4-BE49-F238E27FC236}">
                <a16:creationId xmlns:a16="http://schemas.microsoft.com/office/drawing/2014/main" xmlns="" id="{256F5466-4F0C-9817-92A3-7AE932419E78}"/>
              </a:ext>
            </a:extLst>
          </p:cNvPr>
          <p:cNvSpPr/>
          <p:nvPr/>
        </p:nvSpPr>
        <p:spPr>
          <a:xfrm>
            <a:off x="1991216" y="2862629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EE97AB1F-FF95-DF4B-C3BB-D5EC7E3FE05C}"/>
              </a:ext>
            </a:extLst>
          </p:cNvPr>
          <p:cNvSpPr/>
          <p:nvPr/>
        </p:nvSpPr>
        <p:spPr>
          <a:xfrm>
            <a:off x="383905" y="2862628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القلقلة</a:t>
            </a:r>
          </a:p>
          <a:p>
            <a:pPr algn="ctr"/>
            <a:r>
              <a:rPr lang="en-US" sz="2000" b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Qalqalah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Google Shape;94;p2">
            <a:extLst>
              <a:ext uri="{FF2B5EF4-FFF2-40B4-BE49-F238E27FC236}">
                <a16:creationId xmlns:a16="http://schemas.microsoft.com/office/drawing/2014/main" xmlns="" id="{6FF90717-A745-88A4-282D-A25849077BA5}"/>
              </a:ext>
            </a:extLst>
          </p:cNvPr>
          <p:cNvSpPr txBox="1"/>
          <p:nvPr/>
        </p:nvSpPr>
        <p:spPr>
          <a:xfrm>
            <a:off x="3990013" y="4096588"/>
            <a:ext cx="4211974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>
                <a:solidFill>
                  <a:srgbClr val="003192"/>
                </a:solidFill>
              </a:rPr>
              <a:t>أضعف الحروف</a:t>
            </a:r>
            <a:r>
              <a:rPr lang="en-CA" sz="3200" b="1" dirty="0">
                <a:solidFill>
                  <a:srgbClr val="003192"/>
                </a:solidFill>
              </a:rPr>
              <a:t> </a:t>
            </a:r>
            <a:r>
              <a:rPr lang="en-US" sz="1600" b="1" dirty="0">
                <a:solidFill>
                  <a:srgbClr val="003192"/>
                </a:solidFill>
              </a:rPr>
              <a:t>Weakest letter   </a:t>
            </a:r>
          </a:p>
        </p:txBody>
      </p:sp>
      <p:sp>
        <p:nvSpPr>
          <p:cNvPr id="20" name="Plaque 19">
            <a:extLst>
              <a:ext uri="{FF2B5EF4-FFF2-40B4-BE49-F238E27FC236}">
                <a16:creationId xmlns:a16="http://schemas.microsoft.com/office/drawing/2014/main" xmlns="" id="{186EB985-DDB2-906B-71A5-A1AA67EAC6B1}"/>
              </a:ext>
            </a:extLst>
          </p:cNvPr>
          <p:cNvSpPr/>
          <p:nvPr/>
        </p:nvSpPr>
        <p:spPr>
          <a:xfrm>
            <a:off x="8450890" y="4996622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الهمس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Al-Hams</a:t>
            </a:r>
          </a:p>
        </p:txBody>
      </p:sp>
      <p:sp>
        <p:nvSpPr>
          <p:cNvPr id="21" name="Plaque 20">
            <a:extLst>
              <a:ext uri="{FF2B5EF4-FFF2-40B4-BE49-F238E27FC236}">
                <a16:creationId xmlns:a16="http://schemas.microsoft.com/office/drawing/2014/main" xmlns="" id="{0A7C07EF-8FFC-2644-BD27-E7E0FE017E2B}"/>
              </a:ext>
            </a:extLst>
          </p:cNvPr>
          <p:cNvSpPr/>
          <p:nvPr/>
        </p:nvSpPr>
        <p:spPr>
          <a:xfrm>
            <a:off x="6833436" y="5021001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الرخاوة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Rakhawah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laque 21">
            <a:extLst>
              <a:ext uri="{FF2B5EF4-FFF2-40B4-BE49-F238E27FC236}">
                <a16:creationId xmlns:a16="http://schemas.microsoft.com/office/drawing/2014/main" xmlns="" id="{5F814427-B7DA-4375-D06A-FF2EF12A8939}"/>
              </a:ext>
            </a:extLst>
          </p:cNvPr>
          <p:cNvSpPr/>
          <p:nvPr/>
        </p:nvSpPr>
        <p:spPr>
          <a:xfrm>
            <a:off x="5202247" y="5021000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laque 22">
            <a:extLst>
              <a:ext uri="{FF2B5EF4-FFF2-40B4-BE49-F238E27FC236}">
                <a16:creationId xmlns:a16="http://schemas.microsoft.com/office/drawing/2014/main" xmlns="" id="{C32ED338-BFBA-760B-1756-62AE548B814A}"/>
              </a:ext>
            </a:extLst>
          </p:cNvPr>
          <p:cNvSpPr/>
          <p:nvPr/>
        </p:nvSpPr>
        <p:spPr>
          <a:xfrm>
            <a:off x="3598527" y="5038009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24" name="Plaque 23">
            <a:extLst>
              <a:ext uri="{FF2B5EF4-FFF2-40B4-BE49-F238E27FC236}">
                <a16:creationId xmlns:a16="http://schemas.microsoft.com/office/drawing/2014/main" xmlns="" id="{FD3AEE35-D7A6-E9E3-FB08-25852BD333B9}"/>
              </a:ext>
            </a:extLst>
          </p:cNvPr>
          <p:cNvSpPr/>
          <p:nvPr/>
        </p:nvSpPr>
        <p:spPr>
          <a:xfrm>
            <a:off x="1991216" y="5038008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laque 24">
            <a:extLst>
              <a:ext uri="{FF2B5EF4-FFF2-40B4-BE49-F238E27FC236}">
                <a16:creationId xmlns:a16="http://schemas.microsoft.com/office/drawing/2014/main" xmlns="" id="{F8337DBF-209C-3226-420D-9A438A59F312}"/>
              </a:ext>
            </a:extLst>
          </p:cNvPr>
          <p:cNvSpPr/>
          <p:nvPr/>
        </p:nvSpPr>
        <p:spPr>
          <a:xfrm>
            <a:off x="383905" y="5038007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الخَفاء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Khafaa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0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749887" y="1389915"/>
            <a:ext cx="4692225" cy="114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مراتب </a:t>
            </a:r>
            <a:r>
              <a:rPr lang="ar-SA" sz="3600" b="1" dirty="0">
                <a:solidFill>
                  <a:srgbClr val="FF0000"/>
                </a:solidFill>
              </a:rPr>
              <a:t>الحروف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b="1" dirty="0">
                <a:solidFill>
                  <a:srgbClr val="003192"/>
                </a:solidFill>
              </a:rPr>
              <a:t>Level of letters   </a:t>
            </a: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xmlns="" id="{662D01CC-9CFC-5F55-8F7E-DDC94AB6CDEB}"/>
              </a:ext>
            </a:extLst>
          </p:cNvPr>
          <p:cNvSpPr/>
          <p:nvPr/>
        </p:nvSpPr>
        <p:spPr>
          <a:xfrm>
            <a:off x="8896350" y="2258098"/>
            <a:ext cx="2533650" cy="742949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أقوى الحروف</a:t>
            </a:r>
          </a:p>
          <a:p>
            <a:pPr lvl="0" algn="ctr"/>
            <a:r>
              <a:rPr lang="en-C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Strongest Letters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880251C2-3034-06A7-317E-36544ACD0FA7}"/>
              </a:ext>
            </a:extLst>
          </p:cNvPr>
          <p:cNvSpPr/>
          <p:nvPr/>
        </p:nvSpPr>
        <p:spPr>
          <a:xfrm>
            <a:off x="8896046" y="3115347"/>
            <a:ext cx="2533650" cy="742949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قوية</a:t>
            </a:r>
          </a:p>
          <a:p>
            <a:pPr lvl="0" algn="ctr"/>
            <a:r>
              <a:rPr lang="en-C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Strong Letters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18E70DA0-9195-B4CD-0515-9A6C9FF94C99}"/>
              </a:ext>
            </a:extLst>
          </p:cNvPr>
          <p:cNvSpPr/>
          <p:nvPr/>
        </p:nvSpPr>
        <p:spPr>
          <a:xfrm>
            <a:off x="8896046" y="3972596"/>
            <a:ext cx="2533650" cy="742949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متوسطة</a:t>
            </a:r>
          </a:p>
          <a:p>
            <a:pPr lvl="0" algn="ctr"/>
            <a:r>
              <a:rPr lang="en-CA" sz="2400" b="1" dirty="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Medium Letters</a:t>
            </a:r>
            <a:endParaRPr lang="en-US" sz="2400" b="1" dirty="0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Plaque 18">
            <a:extLst>
              <a:ext uri="{FF2B5EF4-FFF2-40B4-BE49-F238E27FC236}">
                <a16:creationId xmlns:a16="http://schemas.microsoft.com/office/drawing/2014/main" xmlns="" id="{51113F6B-DBEB-D5CD-06BD-58B388E0FB41}"/>
              </a:ext>
            </a:extLst>
          </p:cNvPr>
          <p:cNvSpPr/>
          <p:nvPr/>
        </p:nvSpPr>
        <p:spPr>
          <a:xfrm>
            <a:off x="8896046" y="4829845"/>
            <a:ext cx="2533650" cy="742949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ضعيفة</a:t>
            </a:r>
          </a:p>
          <a:p>
            <a:pPr lvl="0" algn="ctr"/>
            <a:r>
              <a:rPr lang="en-C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Weak Letters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laque 19">
            <a:extLst>
              <a:ext uri="{FF2B5EF4-FFF2-40B4-BE49-F238E27FC236}">
                <a16:creationId xmlns:a16="http://schemas.microsoft.com/office/drawing/2014/main" xmlns="" id="{6DA80D1E-480E-2DFE-4265-563DC4D04958}"/>
              </a:ext>
            </a:extLst>
          </p:cNvPr>
          <p:cNvSpPr/>
          <p:nvPr/>
        </p:nvSpPr>
        <p:spPr>
          <a:xfrm>
            <a:off x="8896046" y="5687094"/>
            <a:ext cx="2533650" cy="742949"/>
          </a:xfrm>
          <a:prstGeom prst="plaqu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أشد ضعفًا</a:t>
            </a:r>
          </a:p>
          <a:p>
            <a:pPr lvl="0" algn="ctr"/>
            <a:r>
              <a:rPr lang="en-C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Weakest Letters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Google Shape;94;p2">
            <a:extLst>
              <a:ext uri="{FF2B5EF4-FFF2-40B4-BE49-F238E27FC236}">
                <a16:creationId xmlns:a16="http://schemas.microsoft.com/office/drawing/2014/main" xmlns="" id="{3FD83C87-ECCF-F177-8D8B-DDA5D21A311F}"/>
              </a:ext>
            </a:extLst>
          </p:cNvPr>
          <p:cNvSpPr txBox="1"/>
          <p:nvPr/>
        </p:nvSpPr>
        <p:spPr>
          <a:xfrm>
            <a:off x="3863064" y="2283061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algn="ctr" defTabSz="914400" rtl="0" eaLnBrk="1" latinLnBrk="0" hangingPunct="1"/>
            <a:r>
              <a:rPr lang="ar-SA" sz="2000" b="1" dirty="0">
                <a:solidFill>
                  <a:srgbClr val="003192"/>
                </a:solidFill>
              </a:rPr>
              <a:t>لأن كل صفاتها قوية</a:t>
            </a:r>
          </a:p>
          <a:p>
            <a:pPr marL="0" algn="ctr" defTabSz="914400" rtl="0" eaLnBrk="1" latinLnBrk="0" hangingPunct="1"/>
            <a:r>
              <a:rPr lang="en-CA" b="1" dirty="0">
                <a:solidFill>
                  <a:srgbClr val="003192"/>
                </a:solidFill>
              </a:rPr>
              <a:t>Because all of its Sifat are strong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2" name="Google Shape;94;p2">
            <a:extLst>
              <a:ext uri="{FF2B5EF4-FFF2-40B4-BE49-F238E27FC236}">
                <a16:creationId xmlns:a16="http://schemas.microsoft.com/office/drawing/2014/main" xmlns="" id="{AE826867-0303-788A-B826-7E7AD760CE73}"/>
              </a:ext>
            </a:extLst>
          </p:cNvPr>
          <p:cNvSpPr txBox="1"/>
          <p:nvPr/>
        </p:nvSpPr>
        <p:spPr>
          <a:xfrm>
            <a:off x="3863063" y="3138968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algn="ctr" defTabSz="914400" rtl="0" eaLnBrk="1" latinLnBrk="0" hangingPunct="1"/>
            <a:r>
              <a:rPr lang="ar-SA" sz="2000" b="1" dirty="0">
                <a:solidFill>
                  <a:srgbClr val="003192"/>
                </a:solidFill>
              </a:rPr>
              <a:t>صفات القوة فيها أكثر من صفات الضعف</a:t>
            </a:r>
          </a:p>
          <a:p>
            <a:pPr algn="ctr"/>
            <a:r>
              <a:rPr lang="en-CA" b="1" dirty="0">
                <a:solidFill>
                  <a:srgbClr val="003192"/>
                </a:solidFill>
              </a:rPr>
              <a:t>Larger number of strong Sifat than weak ones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3" name="Google Shape;94;p2">
            <a:extLst>
              <a:ext uri="{FF2B5EF4-FFF2-40B4-BE49-F238E27FC236}">
                <a16:creationId xmlns:a16="http://schemas.microsoft.com/office/drawing/2014/main" xmlns="" id="{449723FF-11AA-DE9A-5B8E-FF048DD830F8}"/>
              </a:ext>
            </a:extLst>
          </p:cNvPr>
          <p:cNvSpPr txBox="1"/>
          <p:nvPr/>
        </p:nvSpPr>
        <p:spPr>
          <a:xfrm>
            <a:off x="3863062" y="3997559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ar-SA" sz="2000" b="1" dirty="0">
                <a:solidFill>
                  <a:srgbClr val="003192"/>
                </a:solidFill>
              </a:rPr>
              <a:t>تتساوى صفات القوة فيها مع صفات الضعف</a:t>
            </a:r>
          </a:p>
          <a:p>
            <a:pPr marL="0" algn="ctr" defTabSz="914400" rtl="0" eaLnBrk="1" latinLnBrk="0" hangingPunct="1"/>
            <a:r>
              <a:rPr lang="en-CA" b="1" dirty="0">
                <a:solidFill>
                  <a:srgbClr val="003192"/>
                </a:solidFill>
              </a:rPr>
              <a:t>Equal number of strong and weak Sifat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4" name="Google Shape;94;p2">
            <a:extLst>
              <a:ext uri="{FF2B5EF4-FFF2-40B4-BE49-F238E27FC236}">
                <a16:creationId xmlns:a16="http://schemas.microsoft.com/office/drawing/2014/main" xmlns="" id="{8928F81F-2466-477D-323E-BB14109284A6}"/>
              </a:ext>
            </a:extLst>
          </p:cNvPr>
          <p:cNvSpPr txBox="1"/>
          <p:nvPr/>
        </p:nvSpPr>
        <p:spPr>
          <a:xfrm>
            <a:off x="3863061" y="4854808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ar-SA" sz="2000" b="1" dirty="0">
                <a:solidFill>
                  <a:srgbClr val="003192"/>
                </a:solidFill>
              </a:rPr>
              <a:t>صفات الضعف فيها أكثر من صفات القوة</a:t>
            </a:r>
          </a:p>
          <a:p>
            <a:pPr algn="ctr"/>
            <a:r>
              <a:rPr lang="en-CA" b="1" dirty="0">
                <a:solidFill>
                  <a:srgbClr val="003192"/>
                </a:solidFill>
              </a:rPr>
              <a:t>Larger number of weak Sifat than strong ones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5" name="Google Shape;94;p2">
            <a:extLst>
              <a:ext uri="{FF2B5EF4-FFF2-40B4-BE49-F238E27FC236}">
                <a16:creationId xmlns:a16="http://schemas.microsoft.com/office/drawing/2014/main" xmlns="" id="{E728E272-D0C1-4D4F-35F2-2DE195B47348}"/>
              </a:ext>
            </a:extLst>
          </p:cNvPr>
          <p:cNvSpPr txBox="1"/>
          <p:nvPr/>
        </p:nvSpPr>
        <p:spPr>
          <a:xfrm>
            <a:off x="3863060" y="5697965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algn="ctr" defTabSz="914400" rtl="0" eaLnBrk="1" latinLnBrk="0" hangingPunct="1"/>
            <a:r>
              <a:rPr lang="ar-SA" sz="2000" b="1" dirty="0">
                <a:solidFill>
                  <a:srgbClr val="003192"/>
                </a:solidFill>
              </a:rPr>
              <a:t>كل صفاتها ضعيفة أو مخرجها مقدر</a:t>
            </a:r>
          </a:p>
          <a:p>
            <a:pPr marL="0" algn="ctr" defTabSz="914400" rtl="0" eaLnBrk="1" latinLnBrk="0" hangingPunct="1"/>
            <a:r>
              <a:rPr lang="en-CA" b="1" dirty="0">
                <a:solidFill>
                  <a:srgbClr val="003192"/>
                </a:solidFill>
              </a:rPr>
              <a:t>All of its Sifat are weak or its POA is estimated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6" name="Plaque 25">
            <a:extLst>
              <a:ext uri="{FF2B5EF4-FFF2-40B4-BE49-F238E27FC236}">
                <a16:creationId xmlns:a16="http://schemas.microsoft.com/office/drawing/2014/main" xmlns="" id="{66F1B9C5-E04C-9CE0-7672-945BD6AF43D0}"/>
              </a:ext>
            </a:extLst>
          </p:cNvPr>
          <p:cNvSpPr/>
          <p:nvPr/>
        </p:nvSpPr>
        <p:spPr>
          <a:xfrm>
            <a:off x="988966" y="2258098"/>
            <a:ext cx="2533650" cy="742949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laque 26">
            <a:extLst>
              <a:ext uri="{FF2B5EF4-FFF2-40B4-BE49-F238E27FC236}">
                <a16:creationId xmlns:a16="http://schemas.microsoft.com/office/drawing/2014/main" xmlns="" id="{EBFE3E7D-B789-5AA9-0FA3-07C20CAE619D}"/>
              </a:ext>
            </a:extLst>
          </p:cNvPr>
          <p:cNvSpPr/>
          <p:nvPr/>
        </p:nvSpPr>
        <p:spPr>
          <a:xfrm>
            <a:off x="988662" y="3115347"/>
            <a:ext cx="2533650" cy="742949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رجب قصد </a:t>
            </a:r>
            <a:r>
              <a:rPr lang="ar-SA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ضظ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laque 27">
            <a:extLst>
              <a:ext uri="{FF2B5EF4-FFF2-40B4-BE49-F238E27FC236}">
                <a16:creationId xmlns:a16="http://schemas.microsoft.com/office/drawing/2014/main" xmlns="" id="{BB7C965C-1492-3189-C38D-FB54CF77FFC0}"/>
              </a:ext>
            </a:extLst>
          </p:cNvPr>
          <p:cNvSpPr/>
          <p:nvPr/>
        </p:nvSpPr>
        <p:spPr>
          <a:xfrm>
            <a:off x="988662" y="3972596"/>
            <a:ext cx="2533650" cy="742949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أمن غل</a:t>
            </a:r>
            <a:endParaRPr lang="en-US" sz="2400" b="1" dirty="0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laque 28">
            <a:extLst>
              <a:ext uri="{FF2B5EF4-FFF2-40B4-BE49-F238E27FC236}">
                <a16:creationId xmlns:a16="http://schemas.microsoft.com/office/drawing/2014/main" xmlns="" id="{9C4EA4F3-A217-7454-4EFB-1A098CF14C08}"/>
              </a:ext>
            </a:extLst>
          </p:cNvPr>
          <p:cNvSpPr/>
          <p:nvPr/>
        </p:nvSpPr>
        <p:spPr>
          <a:xfrm>
            <a:off x="988662" y="4829845"/>
            <a:ext cx="2533650" cy="742949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سكت شيخ ذو عز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laque 29">
            <a:extLst>
              <a:ext uri="{FF2B5EF4-FFF2-40B4-BE49-F238E27FC236}">
                <a16:creationId xmlns:a16="http://schemas.microsoft.com/office/drawing/2014/main" xmlns="" id="{D34EA8CF-CC5B-D282-1942-2947B237D1AA}"/>
              </a:ext>
            </a:extLst>
          </p:cNvPr>
          <p:cNvSpPr/>
          <p:nvPr/>
        </p:nvSpPr>
        <p:spPr>
          <a:xfrm>
            <a:off x="988662" y="5687094"/>
            <a:ext cx="2533650" cy="742949"/>
          </a:xfrm>
          <a:prstGeom prst="plaqu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فحث هاوي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554281" y="1822935"/>
            <a:ext cx="5813211" cy="142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أكبر عدد من الصفات</a:t>
            </a:r>
            <a:endParaRPr lang="en-CA" sz="3600" b="1" dirty="0">
              <a:solidFill>
                <a:srgbClr val="003192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en-CA" b="1" dirty="0">
                <a:solidFill>
                  <a:srgbClr val="003192"/>
                </a:solidFill>
              </a:rPr>
              <a:t>Letter with the most</a:t>
            </a:r>
            <a:r>
              <a:rPr lang="en-US" b="1" dirty="0">
                <a:solidFill>
                  <a:srgbClr val="003192"/>
                </a:solidFill>
              </a:rPr>
              <a:t> Sifat  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xmlns="" id="{B26A53DF-96FF-1C9A-4EB3-669D7249B117}"/>
              </a:ext>
            </a:extLst>
          </p:cNvPr>
          <p:cNvSpPr/>
          <p:nvPr/>
        </p:nvSpPr>
        <p:spPr>
          <a:xfrm>
            <a:off x="9707734" y="3505495"/>
            <a:ext cx="1751005" cy="9092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9525" algn="ctr" defTabSz="914400" rtl="0" eaLnBrk="1" latinLnBrk="0" hangingPunct="1"/>
            <a:r>
              <a:rPr lang="ar-SA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endParaRPr lang="ar-KW" sz="28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D3E3C52D-8A3A-51AB-B7B2-0839236696E0}"/>
              </a:ext>
            </a:extLst>
          </p:cNvPr>
          <p:cNvSpPr/>
          <p:nvPr/>
        </p:nvSpPr>
        <p:spPr>
          <a:xfrm>
            <a:off x="4849985" y="3539752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38811599-63DE-C265-CF70-B605FF16B8E6}"/>
              </a:ext>
            </a:extLst>
          </p:cNvPr>
          <p:cNvSpPr/>
          <p:nvPr/>
        </p:nvSpPr>
        <p:spPr>
          <a:xfrm>
            <a:off x="3246265" y="3556761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19" name="Plaque 18">
            <a:extLst>
              <a:ext uri="{FF2B5EF4-FFF2-40B4-BE49-F238E27FC236}">
                <a16:creationId xmlns:a16="http://schemas.microsoft.com/office/drawing/2014/main" xmlns="" id="{831B4237-4A75-F42D-A0D5-632AA27C3B52}"/>
              </a:ext>
            </a:extLst>
          </p:cNvPr>
          <p:cNvSpPr/>
          <p:nvPr/>
        </p:nvSpPr>
        <p:spPr>
          <a:xfrm>
            <a:off x="1638954" y="3556760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الإذلاق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Idhlaq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laque 20">
            <a:extLst>
              <a:ext uri="{FF2B5EF4-FFF2-40B4-BE49-F238E27FC236}">
                <a16:creationId xmlns:a16="http://schemas.microsoft.com/office/drawing/2014/main" xmlns="" id="{73029A8F-1DFB-3B7B-5E4F-814257D10D7E}"/>
              </a:ext>
            </a:extLst>
          </p:cNvPr>
          <p:cNvSpPr/>
          <p:nvPr/>
        </p:nvSpPr>
        <p:spPr>
          <a:xfrm>
            <a:off x="8112363" y="3529873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الجهر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Jahr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laque 21">
            <a:extLst>
              <a:ext uri="{FF2B5EF4-FFF2-40B4-BE49-F238E27FC236}">
                <a16:creationId xmlns:a16="http://schemas.microsoft.com/office/drawing/2014/main" xmlns="" id="{865A086F-C651-4C84-6253-81CA37A20799}"/>
              </a:ext>
            </a:extLst>
          </p:cNvPr>
          <p:cNvSpPr/>
          <p:nvPr/>
        </p:nvSpPr>
        <p:spPr>
          <a:xfrm>
            <a:off x="6460887" y="3505495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التوسط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Tawasot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laque 22">
            <a:extLst>
              <a:ext uri="{FF2B5EF4-FFF2-40B4-BE49-F238E27FC236}">
                <a16:creationId xmlns:a16="http://schemas.microsoft.com/office/drawing/2014/main" xmlns="" id="{CBFF738F-B601-E3A3-4FF2-23B7EBCED4D1}"/>
              </a:ext>
            </a:extLst>
          </p:cNvPr>
          <p:cNvSpPr/>
          <p:nvPr/>
        </p:nvSpPr>
        <p:spPr>
          <a:xfrm>
            <a:off x="6460887" y="4675777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الانحراف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Inhiraf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laque 23">
            <a:extLst>
              <a:ext uri="{FF2B5EF4-FFF2-40B4-BE49-F238E27FC236}">
                <a16:creationId xmlns:a16="http://schemas.microsoft.com/office/drawing/2014/main" xmlns="" id="{EAFAA5F5-3661-C907-F51A-3C880F123F4D}"/>
              </a:ext>
            </a:extLst>
          </p:cNvPr>
          <p:cNvSpPr/>
          <p:nvPr/>
        </p:nvSpPr>
        <p:spPr>
          <a:xfrm>
            <a:off x="4829698" y="4692785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التكرير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Takreer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65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وهو يهدي السبيل</a:t>
            </a:r>
            <a:endParaRPr lang="en-US" sz="4000" b="1" dirty="0">
              <a:solidFill>
                <a:schemeClr val="bg1"/>
              </a:solidFill>
              <a:effectLst>
                <a:outerShdw blurRad="50800" dist="111602" dir="6660000" algn="t" rotWithShape="0">
                  <a:prstClr val="black">
                    <a:alpha val="62720"/>
                  </a:prstClr>
                </a:outerShdw>
              </a:effectLst>
            </a:endParaRPr>
          </a:p>
          <a:p>
            <a:pPr algn="ctr"/>
            <a:r>
              <a:rPr lang="en-US" sz="4000" b="1" dirty="0" err="1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Jazakom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 Allah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111602" dir="6660000" algn="t" rotWithShape="0">
                    <a:prstClr val="black">
                      <a:alpha val="62720"/>
                    </a:prstClr>
                  </a:outerShdw>
                </a:effectLst>
              </a:rPr>
              <a:t>Khairan</a:t>
            </a:r>
            <a:endParaRPr lang="ar-KW" sz="4000" b="1" dirty="0">
              <a:solidFill>
                <a:schemeClr val="bg1"/>
              </a:solidFill>
              <a:effectLst>
                <a:outerShdw blurRad="50800" dist="111602" dir="6660000" algn="t" rotWithShape="0">
                  <a:prstClr val="black">
                    <a:alpha val="6272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EDB6E0-1A05-CA4D-AA1B-DC96F09CFF26}"/>
              </a:ext>
            </a:extLst>
          </p:cNvPr>
          <p:cNvSpPr txBox="1">
            <a:spLocks noChangeAspect="1"/>
          </p:cNvSpPr>
          <p:nvPr/>
        </p:nvSpPr>
        <p:spPr>
          <a:xfrm>
            <a:off x="3448594" y="1791611"/>
            <a:ext cx="1920317" cy="369332"/>
          </a:xfrm>
          <a:prstGeom prst="rect">
            <a:avLst/>
          </a:prstGeom>
          <a:solidFill>
            <a:srgbClr val="1F3764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b="1" dirty="0">
                <a:solidFill>
                  <a:schemeClr val="bg1"/>
                </a:solidFill>
              </a:rPr>
              <a:t>الثالثة – الفصل الرابع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br>
              <a:rPr lang="ar-SA" sz="5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C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Recall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2022-05-18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46993CD-5EA5-F31D-9CB4-ACF816CBB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5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B561E835-5E52-046B-0475-D0F3ADBF8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445818"/>
              </p:ext>
            </p:extLst>
          </p:nvPr>
        </p:nvGraphicFramePr>
        <p:xfrm>
          <a:off x="444046" y="917858"/>
          <a:ext cx="11303908" cy="502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7EBF5F3-F4B4-975D-A3C5-6D27655661B9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5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245469"/>
            <a:ext cx="4692225" cy="830997"/>
          </a:xfrm>
          <a:prstGeom prst="rect">
            <a:avLst/>
          </a:prstGeom>
          <a:solidFill>
            <a:srgbClr val="0033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أولًا: الصفات التي لها ضد</a:t>
            </a:r>
          </a:p>
          <a:p>
            <a:pPr algn="ctr"/>
            <a:r>
              <a:rPr lang="en-CA" sz="1400" b="1" dirty="0">
                <a:solidFill>
                  <a:srgbClr val="FFFF00"/>
                </a:solidFill>
              </a:rPr>
              <a:t>First</a:t>
            </a:r>
            <a:r>
              <a:rPr lang="en-US" sz="1400" b="1" dirty="0">
                <a:solidFill>
                  <a:srgbClr val="FFFF00"/>
                </a:solidFill>
              </a:rPr>
              <a:t>: opposing </a:t>
            </a:r>
            <a:r>
              <a:rPr lang="en-US" sz="1400" b="1" dirty="0" err="1">
                <a:solidFill>
                  <a:srgbClr val="FFFF00"/>
                </a:solidFill>
              </a:rPr>
              <a:t>sifat</a:t>
            </a:r>
            <a:endParaRPr lang="en-US" sz="1400" b="1" dirty="0">
              <a:solidFill>
                <a:srgbClr val="FFFF00"/>
              </a:solidFill>
            </a:endParaRPr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xmlns="" id="{BA8A7308-896F-9517-0A17-BC2764A440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29" r="11567" b="68193"/>
          <a:stretch/>
        </p:blipFill>
        <p:spPr>
          <a:xfrm>
            <a:off x="2941411" y="1174477"/>
            <a:ext cx="6459443" cy="154122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4F79D97-11F2-D276-3F9E-29F9AAD763A0}"/>
              </a:ext>
            </a:extLst>
          </p:cNvPr>
          <p:cNvSpPr txBox="1"/>
          <p:nvPr/>
        </p:nvSpPr>
        <p:spPr>
          <a:xfrm>
            <a:off x="4646691" y="1454701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KW" sz="2400" b="1" kern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الهمس</a:t>
            </a:r>
          </a:p>
          <a:p>
            <a:pPr marL="0" lvl="0" indent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Al-Hams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B4E6AA9-3F7E-0335-16E0-5D5F52AC845B}"/>
              </a:ext>
            </a:extLst>
          </p:cNvPr>
          <p:cNvSpPr txBox="1"/>
          <p:nvPr/>
        </p:nvSpPr>
        <p:spPr>
          <a:xfrm>
            <a:off x="3395316" y="1510101"/>
            <a:ext cx="27131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0"/>
            <a:r>
              <a:rPr lang="ar-KW" sz="2400" b="1" kern="1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الجهر</a:t>
            </a:r>
          </a:p>
          <a:p>
            <a:pPr lvl="0" algn="ctr" rtl="0"/>
            <a:r>
              <a:rPr lang="en-US" sz="2400" b="1" kern="1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Al-</a:t>
            </a:r>
            <a:r>
              <a:rPr lang="en-US" sz="2400" b="1" kern="1200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Jahr</a:t>
            </a:r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3084695F-8AF9-79E5-8FB6-DF522AD233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xmlns="" id="{E1B3C324-89C7-53A2-6632-BEB1E8D375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2" r="13042" b="69118"/>
          <a:stretch/>
        </p:blipFill>
        <p:spPr>
          <a:xfrm>
            <a:off x="2941411" y="3020469"/>
            <a:ext cx="6459444" cy="14964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E76A50F-2B05-623E-6A87-06ECB33220C4}"/>
              </a:ext>
            </a:extLst>
          </p:cNvPr>
          <p:cNvSpPr txBox="1"/>
          <p:nvPr/>
        </p:nvSpPr>
        <p:spPr>
          <a:xfrm>
            <a:off x="4581994" y="3325738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الرخاوة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Rakhawah</a:t>
            </a:r>
            <a:endParaRPr lang="en-US" sz="24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F44DB26-44B9-4698-C87E-D96A7D70491F}"/>
              </a:ext>
            </a:extLst>
          </p:cNvPr>
          <p:cNvSpPr txBox="1"/>
          <p:nvPr/>
        </p:nvSpPr>
        <p:spPr>
          <a:xfrm>
            <a:off x="3159371" y="3362135"/>
            <a:ext cx="27131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الشدة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Shiddah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oogle Shape;337;p14">
            <a:extLst>
              <a:ext uri="{FF2B5EF4-FFF2-40B4-BE49-F238E27FC236}">
                <a16:creationId xmlns:a16="http://schemas.microsoft.com/office/drawing/2014/main" xmlns="" id="{234DDB23-14BB-B804-DD75-7537822B49BE}"/>
              </a:ext>
            </a:extLst>
          </p:cNvPr>
          <p:cNvSpPr/>
          <p:nvPr/>
        </p:nvSpPr>
        <p:spPr>
          <a:xfrm rot="-2700000">
            <a:off x="5462071" y="4103491"/>
            <a:ext cx="1579310" cy="1683707"/>
          </a:xfrm>
          <a:prstGeom prst="teardrop">
            <a:avLst>
              <a:gd name="adj" fmla="val 100000"/>
            </a:avLst>
          </a:prstGeom>
          <a:solidFill>
            <a:schemeClr val="dk1"/>
          </a:solidFill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38;p14">
            <a:extLst>
              <a:ext uri="{FF2B5EF4-FFF2-40B4-BE49-F238E27FC236}">
                <a16:creationId xmlns:a16="http://schemas.microsoft.com/office/drawing/2014/main" xmlns="" id="{F098562D-5005-0F5C-F7BA-191E76EAAA55}"/>
              </a:ext>
            </a:extLst>
          </p:cNvPr>
          <p:cNvSpPr/>
          <p:nvPr/>
        </p:nvSpPr>
        <p:spPr>
          <a:xfrm rot="-2700000">
            <a:off x="5401163" y="4122954"/>
            <a:ext cx="1502439" cy="1601755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EDABF86-4057-6C0B-A0F2-4C9349139D7C}"/>
              </a:ext>
            </a:extLst>
          </p:cNvPr>
          <p:cNvSpPr txBox="1"/>
          <p:nvPr/>
        </p:nvSpPr>
        <p:spPr>
          <a:xfrm>
            <a:off x="3030448" y="4462481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التوسط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CA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Tawasot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Google Shape;282;p10">
            <a:extLst>
              <a:ext uri="{FF2B5EF4-FFF2-40B4-BE49-F238E27FC236}">
                <a16:creationId xmlns:a16="http://schemas.microsoft.com/office/drawing/2014/main" xmlns="" id="{EB22338C-2560-CA04-6338-5DE2DDA2D3E9}"/>
              </a:ext>
            </a:extLst>
          </p:cNvPr>
          <p:cNvSpPr/>
          <p:nvPr/>
        </p:nvSpPr>
        <p:spPr>
          <a:xfrm>
            <a:off x="5752033" y="3370570"/>
            <a:ext cx="838200" cy="838200"/>
          </a:xfrm>
          <a:prstGeom prst="ellipse">
            <a:avLst/>
          </a:prstGeom>
          <a:solidFill>
            <a:srgbClr val="FF0000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807F461-253F-E27F-DCCC-72BBBF33AAC0}"/>
              </a:ext>
            </a:extLst>
          </p:cNvPr>
          <p:cNvSpPr txBox="1"/>
          <p:nvPr/>
        </p:nvSpPr>
        <p:spPr>
          <a:xfrm>
            <a:off x="491125" y="1491098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E669840-3D67-77D3-F63C-FE7F46E39B8D}"/>
              </a:ext>
            </a:extLst>
          </p:cNvPr>
          <p:cNvSpPr txBox="1"/>
          <p:nvPr/>
        </p:nvSpPr>
        <p:spPr>
          <a:xfrm>
            <a:off x="8059335" y="3506311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7E6A774-9BCB-F2FC-195A-658A21BEC998}"/>
              </a:ext>
            </a:extLst>
          </p:cNvPr>
          <p:cNvSpPr txBox="1"/>
          <p:nvPr/>
        </p:nvSpPr>
        <p:spPr>
          <a:xfrm>
            <a:off x="313426" y="3444755"/>
            <a:ext cx="39623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/>
            <a:r>
              <a:rPr lang="ar-SA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أَجِدْ قَطٍ بَكَت</a:t>
            </a:r>
          </a:p>
          <a:p>
            <a:pPr lvl="0" algn="ctr" rtl="1"/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ء</a:t>
            </a:r>
            <a:r>
              <a:rPr lang="ar-SA" sz="2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</a:t>
            </a:r>
            <a:r>
              <a:rPr lang="ar-SA" sz="2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د ق </a:t>
            </a:r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r>
              <a:rPr lang="ar-SA" sz="2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ب ك </a:t>
            </a:r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</a:t>
            </a:r>
            <a:endParaRPr lang="en-US" sz="2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9C16B30-F780-B28C-EB97-ECA8F6DF9A0D}"/>
              </a:ext>
            </a:extLst>
          </p:cNvPr>
          <p:cNvSpPr txBox="1"/>
          <p:nvPr/>
        </p:nvSpPr>
        <p:spPr>
          <a:xfrm>
            <a:off x="7306180" y="1649832"/>
            <a:ext cx="560738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فَحَثَّهُ شَخْصٌ سَكَت</a:t>
            </a:r>
            <a:endParaRPr lang="en-CA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ث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ه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ص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ك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4A81CF7-81EA-402E-09E3-E333D9DECC21}"/>
              </a:ext>
            </a:extLst>
          </p:cNvPr>
          <p:cNvSpPr txBox="1"/>
          <p:nvPr/>
        </p:nvSpPr>
        <p:spPr>
          <a:xfrm>
            <a:off x="2770705" y="5474051"/>
            <a:ext cx="3962341" cy="101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لِنْ عُمَر</a:t>
            </a:r>
            <a:endParaRPr lang="en-CA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 ن </a:t>
            </a:r>
            <a:r>
              <a:rPr lang="ar-SA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</a:t>
            </a:r>
            <a:r>
              <a:rPr lang="ar-SA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</a:t>
            </a:r>
            <a:r>
              <a:rPr lang="ar-SA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Google Shape;282;p10">
            <a:extLst>
              <a:ext uri="{FF2B5EF4-FFF2-40B4-BE49-F238E27FC236}">
                <a16:creationId xmlns:a16="http://schemas.microsoft.com/office/drawing/2014/main" xmlns="" id="{155B0483-ACF6-1A82-83AD-F06C88C8CCCC}"/>
              </a:ext>
            </a:extLst>
          </p:cNvPr>
          <p:cNvSpPr/>
          <p:nvPr/>
        </p:nvSpPr>
        <p:spPr>
          <a:xfrm>
            <a:off x="5760087" y="3391304"/>
            <a:ext cx="838200" cy="838200"/>
          </a:xfrm>
          <a:prstGeom prst="ellipse">
            <a:avLst/>
          </a:prstGeom>
          <a:solidFill>
            <a:srgbClr val="FF0000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83;p10">
            <a:extLst>
              <a:ext uri="{FF2B5EF4-FFF2-40B4-BE49-F238E27FC236}">
                <a16:creationId xmlns:a16="http://schemas.microsoft.com/office/drawing/2014/main" xmlns="" id="{968E749C-D6BF-D062-0752-7048CFBC8899}"/>
              </a:ext>
            </a:extLst>
          </p:cNvPr>
          <p:cNvSpPr/>
          <p:nvPr/>
        </p:nvSpPr>
        <p:spPr>
          <a:xfrm>
            <a:off x="5139603" y="3507416"/>
            <a:ext cx="1371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VS</a:t>
            </a:r>
            <a:endParaRPr sz="3600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4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245469"/>
            <a:ext cx="4692225" cy="830997"/>
          </a:xfrm>
          <a:prstGeom prst="rect">
            <a:avLst/>
          </a:prstGeom>
          <a:solidFill>
            <a:srgbClr val="0033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أولًا: الصفات التي لها ضد</a:t>
            </a:r>
          </a:p>
          <a:p>
            <a:pPr algn="ctr"/>
            <a:r>
              <a:rPr lang="en-CA" sz="1400" b="1" dirty="0">
                <a:solidFill>
                  <a:srgbClr val="FFFF00"/>
                </a:solidFill>
              </a:rPr>
              <a:t>First</a:t>
            </a:r>
            <a:r>
              <a:rPr lang="en-US" sz="1400" b="1" dirty="0">
                <a:solidFill>
                  <a:srgbClr val="FFFF00"/>
                </a:solidFill>
              </a:rPr>
              <a:t>: opposing </a:t>
            </a:r>
            <a:r>
              <a:rPr lang="en-US" sz="1400" b="1" dirty="0" err="1">
                <a:solidFill>
                  <a:srgbClr val="FFFF00"/>
                </a:solidFill>
              </a:rPr>
              <a:t>sifat</a:t>
            </a:r>
            <a:endParaRPr lang="en-US" sz="1400" b="1" dirty="0">
              <a:solidFill>
                <a:srgbClr val="FFFF00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3084695F-8AF9-79E5-8FB6-DF522AD23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pic>
        <p:nvPicPr>
          <p:cNvPr id="23" name="Picture 22" descr="Shape&#10;&#10;Description automatically generated">
            <a:extLst>
              <a:ext uri="{FF2B5EF4-FFF2-40B4-BE49-F238E27FC236}">
                <a16:creationId xmlns:a16="http://schemas.microsoft.com/office/drawing/2014/main" xmlns="" id="{CFC31A4F-0AA2-881C-5D7B-84E2310F34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8302"/>
          <a:stretch/>
        </p:blipFill>
        <p:spPr>
          <a:xfrm>
            <a:off x="1812758" y="2822275"/>
            <a:ext cx="8566484" cy="15359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5C98AA0-799F-531F-5F51-D30E5F9D3B2A}"/>
              </a:ext>
            </a:extLst>
          </p:cNvPr>
          <p:cNvSpPr txBox="1"/>
          <p:nvPr/>
        </p:nvSpPr>
        <p:spPr>
          <a:xfrm>
            <a:off x="4634254" y="3102499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1B2E315-0DC8-5AA0-F04B-BF5B822A67D6}"/>
              </a:ext>
            </a:extLst>
          </p:cNvPr>
          <p:cNvSpPr txBox="1"/>
          <p:nvPr/>
        </p:nvSpPr>
        <p:spPr>
          <a:xfrm>
            <a:off x="3382879" y="3157899"/>
            <a:ext cx="27131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الإطباق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Itbaq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/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2B6AB45-2F6A-D21A-1D77-00891DD6FD9A}"/>
              </a:ext>
            </a:extLst>
          </p:cNvPr>
          <p:cNvSpPr txBox="1"/>
          <p:nvPr/>
        </p:nvSpPr>
        <p:spPr>
          <a:xfrm>
            <a:off x="-473783" y="3253309"/>
            <a:ext cx="5607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ص – </a:t>
            </a:r>
            <a:r>
              <a:rPr lang="ar-SA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ض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ar-SA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ar-SA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ظ</a:t>
            </a:r>
            <a:endParaRPr lang="en-CA" sz="3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Picture 32" descr="Shape&#10;&#10;Description automatically generated">
            <a:extLst>
              <a:ext uri="{FF2B5EF4-FFF2-40B4-BE49-F238E27FC236}">
                <a16:creationId xmlns:a16="http://schemas.microsoft.com/office/drawing/2014/main" xmlns="" id="{24BBF2CB-CDEF-1FF9-8A0C-C9F44CA403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8302"/>
          <a:stretch/>
        </p:blipFill>
        <p:spPr>
          <a:xfrm>
            <a:off x="1790512" y="4493283"/>
            <a:ext cx="8566484" cy="153595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61F313E-205D-A577-46D7-3A067DD87946}"/>
              </a:ext>
            </a:extLst>
          </p:cNvPr>
          <p:cNvSpPr txBox="1"/>
          <p:nvPr/>
        </p:nvSpPr>
        <p:spPr>
          <a:xfrm>
            <a:off x="4612008" y="4773507"/>
            <a:ext cx="6172200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الإذلاق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Idhlaq</a:t>
            </a:r>
            <a:endParaRPr lang="en-US" sz="24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b="1" kern="1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BD76FFB-3F72-02FD-E99F-5D2B7559DB8F}"/>
              </a:ext>
            </a:extLst>
          </p:cNvPr>
          <p:cNvSpPr txBox="1"/>
          <p:nvPr/>
        </p:nvSpPr>
        <p:spPr>
          <a:xfrm>
            <a:off x="3360633" y="4828907"/>
            <a:ext cx="27131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/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806AB63-A3B7-F85F-C101-B0DE08456A0F}"/>
              </a:ext>
            </a:extLst>
          </p:cNvPr>
          <p:cNvSpPr txBox="1"/>
          <p:nvPr/>
        </p:nvSpPr>
        <p:spPr>
          <a:xfrm>
            <a:off x="7325129" y="4921239"/>
            <a:ext cx="56073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فَرَّ مِنْ لُب</a:t>
            </a:r>
            <a:endParaRPr lang="en-CA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ن ل ب</a:t>
            </a:r>
          </a:p>
          <a:p>
            <a:pPr lvl="0" algn="ctr"/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" name="Picture 37" descr="Shape&#10;&#10;Description automatically generated">
            <a:extLst>
              <a:ext uri="{FF2B5EF4-FFF2-40B4-BE49-F238E27FC236}">
                <a16:creationId xmlns:a16="http://schemas.microsoft.com/office/drawing/2014/main" xmlns="" id="{786917F2-B6BD-48E7-DEA0-B2E18F177E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8302"/>
          <a:stretch/>
        </p:blipFill>
        <p:spPr>
          <a:xfrm>
            <a:off x="1835004" y="1203432"/>
            <a:ext cx="8566484" cy="153595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C2AFECC-8E0D-1A8A-1DBB-DA88C471DC4C}"/>
              </a:ext>
            </a:extLst>
          </p:cNvPr>
          <p:cNvSpPr txBox="1"/>
          <p:nvPr/>
        </p:nvSpPr>
        <p:spPr>
          <a:xfrm>
            <a:off x="4656500" y="1483656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4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1E0202DD-794D-FF1C-C2B5-A96DAAD90E97}"/>
              </a:ext>
            </a:extLst>
          </p:cNvPr>
          <p:cNvSpPr txBox="1"/>
          <p:nvPr/>
        </p:nvSpPr>
        <p:spPr>
          <a:xfrm>
            <a:off x="3405125" y="1539056"/>
            <a:ext cx="27131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0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الاستعلاء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Isti’laa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/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D729796-1C93-4561-C15F-278AF5BF39B1}"/>
              </a:ext>
            </a:extLst>
          </p:cNvPr>
          <p:cNvSpPr txBox="1"/>
          <p:nvPr/>
        </p:nvSpPr>
        <p:spPr>
          <a:xfrm>
            <a:off x="-542440" y="1524391"/>
            <a:ext cx="56073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خُصَّ ضَغْطٍ قِظ</a:t>
            </a:r>
            <a:endParaRPr lang="en-CA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ص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ض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غ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ق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ظ</a:t>
            </a:r>
            <a:endParaRPr lang="en-CA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70BE432-184F-AB1D-5D7C-875ABEF8CB36}"/>
              </a:ext>
            </a:extLst>
          </p:cNvPr>
          <p:cNvSpPr txBox="1"/>
          <p:nvPr/>
        </p:nvSpPr>
        <p:spPr>
          <a:xfrm>
            <a:off x="8049449" y="3212153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585D998-55A0-2FB2-1084-824174051D47}"/>
              </a:ext>
            </a:extLst>
          </p:cNvPr>
          <p:cNvSpPr txBox="1"/>
          <p:nvPr/>
        </p:nvSpPr>
        <p:spPr>
          <a:xfrm>
            <a:off x="8048486" y="1492803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0E78ADD-E3ED-2266-C6C9-97CC1F836C81}"/>
              </a:ext>
            </a:extLst>
          </p:cNvPr>
          <p:cNvSpPr txBox="1"/>
          <p:nvPr/>
        </p:nvSpPr>
        <p:spPr>
          <a:xfrm>
            <a:off x="402676" y="4799454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2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B561E835-5E52-046B-0475-D0F3ADBF8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976255"/>
              </p:ext>
            </p:extLst>
          </p:nvPr>
        </p:nvGraphicFramePr>
        <p:xfrm>
          <a:off x="444046" y="917858"/>
          <a:ext cx="11303908" cy="502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7EBF5F3-F4B4-975D-A3C5-6D27655661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8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97050B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ثانيًا: الصفات التي ليس لها ضد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Second</a:t>
            </a:r>
            <a:r>
              <a:rPr lang="en-US" b="1" dirty="0">
                <a:solidFill>
                  <a:srgbClr val="FFFF00"/>
                </a:solidFill>
              </a:rPr>
              <a:t>: non-opposing </a:t>
            </a:r>
            <a:r>
              <a:rPr lang="en-US" b="1" dirty="0" err="1">
                <a:solidFill>
                  <a:srgbClr val="FFFF00"/>
                </a:solidFill>
              </a:rPr>
              <a:t>sifat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14" name="Cloud 13">
            <a:extLst>
              <a:ext uri="{FF2B5EF4-FFF2-40B4-BE49-F238E27FC236}">
                <a16:creationId xmlns:a16="http://schemas.microsoft.com/office/drawing/2014/main" xmlns="" id="{705F98B9-6F4B-891B-29E2-910416A851ED}"/>
              </a:ext>
            </a:extLst>
          </p:cNvPr>
          <p:cNvSpPr/>
          <p:nvPr/>
        </p:nvSpPr>
        <p:spPr>
          <a:xfrm>
            <a:off x="219429" y="1628078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الصفير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Safeer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1D9EB31-7D39-983E-63BD-F465B80EF101}"/>
              </a:ext>
            </a:extLst>
          </p:cNvPr>
          <p:cNvSpPr txBox="1"/>
          <p:nvPr/>
        </p:nvSpPr>
        <p:spPr>
          <a:xfrm>
            <a:off x="3131115" y="1991219"/>
            <a:ext cx="1793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ص –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س</a:t>
            </a:r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–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ز</a:t>
            </a:r>
            <a:endParaRPr lang="en-US" sz="24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xmlns="" id="{2D0D9AD4-7BEF-D81E-589E-D1698A39BD6F}"/>
              </a:ext>
            </a:extLst>
          </p:cNvPr>
          <p:cNvSpPr/>
          <p:nvPr/>
        </p:nvSpPr>
        <p:spPr>
          <a:xfrm>
            <a:off x="219428" y="2754470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القلقلة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Qalqalah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00610DE-E9A5-D8FE-E46F-029939AAD35E}"/>
              </a:ext>
            </a:extLst>
          </p:cNvPr>
          <p:cNvSpPr txBox="1"/>
          <p:nvPr/>
        </p:nvSpPr>
        <p:spPr>
          <a:xfrm>
            <a:off x="3131116" y="2902584"/>
            <a:ext cx="17936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قُطْب جَد</a:t>
            </a:r>
          </a:p>
          <a:p>
            <a:pPr lvl="0"/>
            <a:r>
              <a:rPr lang="ar-SA" sz="24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ق </a:t>
            </a:r>
            <a:r>
              <a:rPr lang="ar-SA" sz="2400" kern="1200" dirty="0" err="1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ط</a:t>
            </a:r>
            <a:r>
              <a:rPr lang="ar-SA" sz="24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ب </a:t>
            </a:r>
            <a:r>
              <a:rPr lang="ar-SA" sz="2400" kern="1200" dirty="0" err="1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ج</a:t>
            </a:r>
            <a:r>
              <a:rPr lang="ar-SA" sz="24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د</a:t>
            </a:r>
            <a:endParaRPr lang="en-US" sz="2400" b="1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xmlns="" id="{CBAE98D9-A7A2-2805-A326-0A7DAD2511FB}"/>
              </a:ext>
            </a:extLst>
          </p:cNvPr>
          <p:cNvSpPr/>
          <p:nvPr/>
        </p:nvSpPr>
        <p:spPr>
          <a:xfrm>
            <a:off x="219428" y="3880862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اللين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A1CC721-6CC0-D6D7-5598-D39AC2AA057D}"/>
              </a:ext>
            </a:extLst>
          </p:cNvPr>
          <p:cNvSpPr txBox="1"/>
          <p:nvPr/>
        </p:nvSpPr>
        <p:spPr>
          <a:xfrm>
            <a:off x="3131116" y="4121725"/>
            <a:ext cx="14698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ـَ وْ   ،   ـَ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يْ</a:t>
            </a:r>
            <a:endParaRPr lang="en-US" sz="24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xmlns="" id="{F1E78354-F31F-A938-4003-9E46523EAC1C}"/>
              </a:ext>
            </a:extLst>
          </p:cNvPr>
          <p:cNvSpPr/>
          <p:nvPr/>
        </p:nvSpPr>
        <p:spPr>
          <a:xfrm>
            <a:off x="219428" y="5007254"/>
            <a:ext cx="2604713" cy="129829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الانحراف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Inhiraf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A6C0EF8-9620-3E1B-10E8-E1FFD4777C4D}"/>
              </a:ext>
            </a:extLst>
          </p:cNvPr>
          <p:cNvSpPr txBox="1"/>
          <p:nvPr/>
        </p:nvSpPr>
        <p:spPr>
          <a:xfrm>
            <a:off x="3131116" y="5227217"/>
            <a:ext cx="1107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ل –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ر</a:t>
            </a:r>
            <a:endParaRPr lang="en-US" sz="24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xmlns="" id="{CC742A04-0656-06EE-3EE2-8392BD640F5F}"/>
              </a:ext>
            </a:extLst>
          </p:cNvPr>
          <p:cNvSpPr/>
          <p:nvPr/>
        </p:nvSpPr>
        <p:spPr>
          <a:xfrm>
            <a:off x="5051174" y="1658646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التكرير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Takreer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35CE2EA-0A30-8088-A7F8-872A7C7C3F6E}"/>
              </a:ext>
            </a:extLst>
          </p:cNvPr>
          <p:cNvSpPr txBox="1"/>
          <p:nvPr/>
        </p:nvSpPr>
        <p:spPr>
          <a:xfrm>
            <a:off x="7968791" y="1909621"/>
            <a:ext cx="4901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SA" sz="2800" dirty="0" err="1"/>
              <a:t>ر</a:t>
            </a:r>
            <a:endParaRPr lang="en-US" sz="2800" dirty="0"/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xmlns="" id="{442D3B53-3158-4F4D-8440-B1AA68AA1388}"/>
              </a:ext>
            </a:extLst>
          </p:cNvPr>
          <p:cNvSpPr/>
          <p:nvPr/>
        </p:nvSpPr>
        <p:spPr>
          <a:xfrm>
            <a:off x="5051174" y="2749904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التفشي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Tafashi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xmlns="" id="{B0041C31-1DB2-DE8D-428F-720C69617919}"/>
              </a:ext>
            </a:extLst>
          </p:cNvPr>
          <p:cNvSpPr/>
          <p:nvPr/>
        </p:nvSpPr>
        <p:spPr>
          <a:xfrm>
            <a:off x="5051174" y="3876296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الاستطالة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Istitallah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xmlns="" id="{7C848BB8-1720-E95D-9AD9-56A9FB3EAEBF}"/>
              </a:ext>
            </a:extLst>
          </p:cNvPr>
          <p:cNvSpPr/>
          <p:nvPr/>
        </p:nvSpPr>
        <p:spPr>
          <a:xfrm>
            <a:off x="5051174" y="5002688"/>
            <a:ext cx="2604713" cy="129829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الخَفاء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Khafaa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89204EE-1EEC-C25F-B650-A614F76C1E9B}"/>
              </a:ext>
            </a:extLst>
          </p:cNvPr>
          <p:cNvSpPr txBox="1"/>
          <p:nvPr/>
        </p:nvSpPr>
        <p:spPr>
          <a:xfrm>
            <a:off x="7968791" y="2897186"/>
            <a:ext cx="595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ش</a:t>
            </a:r>
            <a:endParaRPr lang="en-US" sz="2400" b="1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45D4AB8-9189-E473-7D40-5CBDE91D69AF}"/>
              </a:ext>
            </a:extLst>
          </p:cNvPr>
          <p:cNvSpPr txBox="1"/>
          <p:nvPr/>
        </p:nvSpPr>
        <p:spPr>
          <a:xfrm>
            <a:off x="7968791" y="3977827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ض</a:t>
            </a:r>
            <a:endParaRPr lang="en-US" sz="2400" b="1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F3F1638-EFAA-59AD-58D4-628332B16045}"/>
              </a:ext>
            </a:extLst>
          </p:cNvPr>
          <p:cNvSpPr txBox="1"/>
          <p:nvPr/>
        </p:nvSpPr>
        <p:spPr>
          <a:xfrm>
            <a:off x="7968791" y="5381051"/>
            <a:ext cx="815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1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هـ + اوي مدية (</a:t>
            </a:r>
            <a:r>
              <a:rPr lang="en-C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madd</a:t>
            </a:r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xmlns="" id="{13E2C85D-2206-A614-0C2E-5B9E4FF10B0E}"/>
              </a:ext>
            </a:extLst>
          </p:cNvPr>
          <p:cNvSpPr/>
          <p:nvPr/>
        </p:nvSpPr>
        <p:spPr>
          <a:xfrm>
            <a:off x="8876800" y="2749904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الغنة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Ghunnah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FE5E65B-2C18-D8F2-BECE-FA956F6C161B}"/>
              </a:ext>
            </a:extLst>
          </p:cNvPr>
          <p:cNvSpPr txBox="1"/>
          <p:nvPr/>
        </p:nvSpPr>
        <p:spPr>
          <a:xfrm>
            <a:off x="11054891" y="3654578"/>
            <a:ext cx="8134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ar-SA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 - </a:t>
            </a:r>
            <a:r>
              <a:rPr lang="ar-SA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/>
          <p:cNvSpPr txBox="1"/>
          <p:nvPr/>
        </p:nvSpPr>
        <p:spPr>
          <a:xfrm>
            <a:off x="1670936" y="1801466"/>
            <a:ext cx="9335785" cy="4001095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</a:t>
            </a:r>
          </a:p>
          <a:p>
            <a:pPr algn="ctr"/>
            <a:endParaRPr lang="ar-KW" sz="2400" b="1" dirty="0">
              <a:solidFill>
                <a:srgbClr val="FFFF00"/>
              </a:solidFill>
            </a:endParaRPr>
          </a:p>
          <a:p>
            <a:pPr algn="ctr"/>
            <a:r>
              <a:rPr lang="ar-SA" sz="8800" b="1" dirty="0">
                <a:solidFill>
                  <a:srgbClr val="FFFF00"/>
                </a:solidFill>
              </a:rPr>
              <a:t>الحروف القوية والضعيفة</a:t>
            </a:r>
            <a:endParaRPr lang="ar-KW" sz="9600" b="1" dirty="0">
              <a:solidFill>
                <a:srgbClr val="FFFF00"/>
              </a:solidFill>
            </a:endParaRPr>
          </a:p>
          <a:p>
            <a:pPr algn="ctr"/>
            <a:endParaRPr lang="ar-KW" sz="5400" b="1" dirty="0">
              <a:solidFill>
                <a:srgbClr val="FFFF00"/>
              </a:solidFill>
            </a:endParaRPr>
          </a:p>
          <a:p>
            <a:pPr algn="ctr"/>
            <a:r>
              <a:rPr lang="en-CA" sz="2000" b="1" dirty="0">
                <a:solidFill>
                  <a:srgbClr val="FFFF00"/>
                </a:solidFill>
              </a:rPr>
              <a:t>Thirdly</a:t>
            </a:r>
            <a:r>
              <a:rPr lang="en-US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Strong and weak letters</a:t>
            </a:r>
            <a:endParaRPr lang="ar-KW" sz="4400" b="1" dirty="0">
              <a:solidFill>
                <a:srgbClr val="FFFF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3264F91-0A4C-4365-A36C-129A9B6694B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88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424063"/>
            <a:ext cx="4692225" cy="861774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3200" b="1" dirty="0">
                <a:solidFill>
                  <a:srgbClr val="FFFF00"/>
                </a:solidFill>
              </a:rPr>
              <a:t>ثالثًا: الحروف القوية والضعيفة</a:t>
            </a:r>
          </a:p>
          <a:p>
            <a:pPr algn="ctr"/>
            <a:r>
              <a:rPr lang="en-CA" b="1" dirty="0">
                <a:solidFill>
                  <a:srgbClr val="FFFF00"/>
                </a:solidFill>
              </a:rPr>
              <a:t>Thirdly</a:t>
            </a:r>
            <a:r>
              <a:rPr lang="en-US" b="1" dirty="0">
                <a:solidFill>
                  <a:srgbClr val="FFFF00"/>
                </a:solidFill>
              </a:rPr>
              <a:t>: strong and weak letters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0565AAC-C2F1-1B18-ECA7-15D90BC98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237" y="245469"/>
            <a:ext cx="1389335" cy="1382609"/>
          </a:xfrm>
          <a:prstGeom prst="rect">
            <a:avLst/>
          </a:prstGeom>
        </p:spPr>
      </p:pic>
      <p:sp>
        <p:nvSpPr>
          <p:cNvPr id="9" name="Google Shape;94;p2">
            <a:extLst>
              <a:ext uri="{FF2B5EF4-FFF2-40B4-BE49-F238E27FC236}">
                <a16:creationId xmlns:a16="http://schemas.microsoft.com/office/drawing/2014/main" xmlns="" id="{A2B1C3E4-7921-1D59-9FF6-F4FFF065BCF5}"/>
              </a:ext>
            </a:extLst>
          </p:cNvPr>
          <p:cNvSpPr txBox="1"/>
          <p:nvPr/>
        </p:nvSpPr>
        <p:spPr>
          <a:xfrm>
            <a:off x="1079226" y="2539591"/>
            <a:ext cx="10198678" cy="326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KW" sz="4000" dirty="0">
                <a:solidFill>
                  <a:srgbClr val="003192"/>
                </a:solidFill>
              </a:rPr>
              <a:t>تعرف مدى قوة أوضعف الحرف </a:t>
            </a:r>
            <a:r>
              <a:rPr lang="ar-KW" sz="4000" b="1" dirty="0">
                <a:solidFill>
                  <a:srgbClr val="FF0000"/>
                </a:solidFill>
              </a:rPr>
              <a:t>بحسب عدد صفاته القوية</a:t>
            </a:r>
            <a:r>
              <a:rPr lang="ar-KW" sz="4000" dirty="0">
                <a:solidFill>
                  <a:srgbClr val="003192"/>
                </a:solidFill>
              </a:rPr>
              <a:t> ومقارنتها بصفاته الضعيفة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rgbClr val="003192"/>
                </a:solidFill>
              </a:rPr>
              <a:t>The strength and weakness of a letter is dependent in the </a:t>
            </a:r>
            <a:r>
              <a:rPr lang="en-US" sz="2000" b="1" dirty="0">
                <a:solidFill>
                  <a:srgbClr val="FF0000"/>
                </a:solidFill>
              </a:rPr>
              <a:t>number of strong </a:t>
            </a:r>
            <a:r>
              <a:rPr lang="en-US" sz="2000" b="1" dirty="0" err="1">
                <a:solidFill>
                  <a:srgbClr val="FF0000"/>
                </a:solidFill>
              </a:rPr>
              <a:t>sifat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003192"/>
                </a:solidFill>
              </a:rPr>
              <a:t>vs weak ones</a:t>
            </a:r>
          </a:p>
        </p:txBody>
      </p:sp>
    </p:spTree>
    <p:extLst>
      <p:ext uri="{BB962C8B-B14F-4D97-AF65-F5344CB8AC3E}">
        <p14:creationId xmlns:p14="http://schemas.microsoft.com/office/powerpoint/2010/main" val="14691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8725</TotalTime>
  <Words>648</Words>
  <Application>Microsoft Office PowerPoint</Application>
  <PresentationFormat>Widescreen</PresentationFormat>
  <Paragraphs>248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صفات الحروف  الصفات (3): الحروف القوية والضعيفة</vt:lpstr>
      <vt:lpstr>مراجعة Recall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290</cp:revision>
  <dcterms:created xsi:type="dcterms:W3CDTF">2020-09-13T17:12:40Z</dcterms:created>
  <dcterms:modified xsi:type="dcterms:W3CDTF">2022-05-18T15:07:28Z</dcterms:modified>
</cp:coreProperties>
</file>