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72" r:id="rId10"/>
    <p:sldId id="28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عِتَابٌ وَفَخْرٌ - المُتَنَبِّي</a:t>
            </a:r>
            <a:br>
              <a:rPr lang="ar-EG" dirty="0"/>
            </a:br>
            <a:r>
              <a:rPr lang="ar-EG" dirty="0">
                <a:solidFill>
                  <a:srgbClr val="FF0000"/>
                </a:solidFill>
              </a:rPr>
              <a:t>(+ الاستعارة المكنية)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66A2E-FEA6-4A81-B542-B6B2A07E0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54" y="1266765"/>
            <a:ext cx="9158694" cy="39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6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4A114-3B4D-4E71-BABB-ED874720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1923840"/>
            <a:ext cx="12165123" cy="3010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F5A44A-0F8B-46DD-9E5C-533011914849}"/>
              </a:ext>
            </a:extLst>
          </p:cNvPr>
          <p:cNvSpPr/>
          <p:nvPr/>
        </p:nvSpPr>
        <p:spPr>
          <a:xfrm>
            <a:off x="10376451" y="3161872"/>
            <a:ext cx="75562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E7401-019C-4D7E-A732-9A7C05135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2500183"/>
            <a:ext cx="11564964" cy="18576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45B001-CF00-4253-A8A2-06F9AB945174}"/>
              </a:ext>
            </a:extLst>
          </p:cNvPr>
          <p:cNvSpPr/>
          <p:nvPr/>
        </p:nvSpPr>
        <p:spPr>
          <a:xfrm>
            <a:off x="9730409" y="2500183"/>
            <a:ext cx="145136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A1DF79-1755-408A-A73E-97709C6A0732}"/>
              </a:ext>
            </a:extLst>
          </p:cNvPr>
          <p:cNvSpPr/>
          <p:nvPr/>
        </p:nvSpPr>
        <p:spPr>
          <a:xfrm>
            <a:off x="7414590" y="2500183"/>
            <a:ext cx="7953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B1DA5-0628-4A93-91BC-C32750D67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2404919"/>
            <a:ext cx="11603069" cy="20481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7A44A-C95A-4F0C-AEEF-C16F7C486DF0}"/>
              </a:ext>
            </a:extLst>
          </p:cNvPr>
          <p:cNvSpPr/>
          <p:nvPr/>
        </p:nvSpPr>
        <p:spPr>
          <a:xfrm>
            <a:off x="8368747" y="2510873"/>
            <a:ext cx="6065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11538-312A-4A0E-8FA6-F3807B2E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1" y="2423972"/>
            <a:ext cx="11584017" cy="20100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C1E4C6-2793-4329-BDE1-1502B3E67E52}"/>
              </a:ext>
            </a:extLst>
          </p:cNvPr>
          <p:cNvSpPr/>
          <p:nvPr/>
        </p:nvSpPr>
        <p:spPr>
          <a:xfrm>
            <a:off x="2554356" y="2423972"/>
            <a:ext cx="103391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0B972-71D1-46F1-B271-C511DE5D5C14}"/>
              </a:ext>
            </a:extLst>
          </p:cNvPr>
          <p:cNvSpPr/>
          <p:nvPr/>
        </p:nvSpPr>
        <p:spPr>
          <a:xfrm>
            <a:off x="10803835" y="3161872"/>
            <a:ext cx="77550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62D03-FB0B-4AF4-B4E0-400F80E3B0D3}"/>
              </a:ext>
            </a:extLst>
          </p:cNvPr>
          <p:cNvSpPr/>
          <p:nvPr/>
        </p:nvSpPr>
        <p:spPr>
          <a:xfrm>
            <a:off x="10416084" y="3899772"/>
            <a:ext cx="77550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C7280-1211-4E30-B1FC-A1E71C59D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2719288"/>
            <a:ext cx="11641175" cy="1419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7A6759-ADFB-45CF-81A9-7AD617D9066C}"/>
              </a:ext>
            </a:extLst>
          </p:cNvPr>
          <p:cNvSpPr/>
          <p:nvPr/>
        </p:nvSpPr>
        <p:spPr>
          <a:xfrm>
            <a:off x="1550504" y="2809046"/>
            <a:ext cx="86495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463A9-C022-4D0F-B8E9-8D61B481F892}"/>
              </a:ext>
            </a:extLst>
          </p:cNvPr>
          <p:cNvSpPr/>
          <p:nvPr/>
        </p:nvSpPr>
        <p:spPr>
          <a:xfrm>
            <a:off x="5794513" y="3524664"/>
            <a:ext cx="11929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EA0FF-29AD-4D83-9F43-9D96919A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3" y="2747867"/>
            <a:ext cx="10555173" cy="13622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49D054-D376-4344-81E0-88814D69A5DE}"/>
              </a:ext>
            </a:extLst>
          </p:cNvPr>
          <p:cNvSpPr/>
          <p:nvPr/>
        </p:nvSpPr>
        <p:spPr>
          <a:xfrm>
            <a:off x="8796131" y="2747867"/>
            <a:ext cx="100410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E2307-5ECA-4928-9442-FE8650C92BF9}"/>
              </a:ext>
            </a:extLst>
          </p:cNvPr>
          <p:cNvSpPr/>
          <p:nvPr/>
        </p:nvSpPr>
        <p:spPr>
          <a:xfrm>
            <a:off x="7772400" y="2747867"/>
            <a:ext cx="8945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ACF9C-6E99-4420-A7C4-4AB26A2298AC}"/>
              </a:ext>
            </a:extLst>
          </p:cNvPr>
          <p:cNvSpPr/>
          <p:nvPr/>
        </p:nvSpPr>
        <p:spPr>
          <a:xfrm>
            <a:off x="6937513" y="2747867"/>
            <a:ext cx="70567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763EC3-5C61-44C1-B9F3-3BFC2074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2376340"/>
            <a:ext cx="11717385" cy="2105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0CBE1A-A628-4ADC-893B-5D4381F308EA}"/>
              </a:ext>
            </a:extLst>
          </p:cNvPr>
          <p:cNvSpPr/>
          <p:nvPr/>
        </p:nvSpPr>
        <p:spPr>
          <a:xfrm>
            <a:off x="8388625" y="2481055"/>
            <a:ext cx="101404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A67CF4-3E15-4883-AE93-4559EAAFE4CB}"/>
              </a:ext>
            </a:extLst>
          </p:cNvPr>
          <p:cNvSpPr/>
          <p:nvPr/>
        </p:nvSpPr>
        <p:spPr>
          <a:xfrm>
            <a:off x="4084983" y="2481055"/>
            <a:ext cx="7258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60343D-BF15-4810-973B-635CC7C64B9A}"/>
              </a:ext>
            </a:extLst>
          </p:cNvPr>
          <p:cNvSpPr/>
          <p:nvPr/>
        </p:nvSpPr>
        <p:spPr>
          <a:xfrm>
            <a:off x="2673626" y="2481055"/>
            <a:ext cx="11297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40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B9C0B-51C6-4674-90F7-4A283E5E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97" y="914049"/>
            <a:ext cx="8125959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17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عِتَابٌ وَفَخْرٌ - المُتَنَبِّي (+ الاستعارة المكنية)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53</cp:revision>
  <dcterms:created xsi:type="dcterms:W3CDTF">2020-09-13T16:40:33Z</dcterms:created>
  <dcterms:modified xsi:type="dcterms:W3CDTF">2024-03-09T14:14:57Z</dcterms:modified>
</cp:coreProperties>
</file>